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2.xml" ContentType="application/vnd.openxmlformats-officedocument.presentationml.tags+xml"/>
  <Override PartName="/ppt/diagrams/layout1.xml" ContentType="application/vnd.openxmlformats-officedocument.drawingml.diagramLayout+xml"/>
  <Override PartName="/ppt/notesSlides/notesSlide10.xml" ContentType="application/vnd.openxmlformats-officedocument.presentationml.notesSlide+xml"/>
  <Override PartName="/ppt/tags/tag23.xml" ContentType="application/vnd.openxmlformats-officedocument.presentationml.tags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7.xml" ContentType="application/vnd.openxmlformats-officedocument.presentationml.tags+xml"/>
  <Default Extension="png" ContentType="image/png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tags/tag5.xml" ContentType="application/vnd.openxmlformats-officedocument.presentationml.tag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Default Extension="vml" ContentType="application/vnd.openxmlformats-officedocument.vmlDrawing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  <Override PartName="/ppt/tags/tag24.xml" ContentType="application/vnd.openxmlformats-officedocument.presentationml.tags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diagrams/data1.xml" ContentType="application/vnd.openxmlformats-officedocument.drawingml.diagramData+xml"/>
  <Override PartName="/ppt/tags/tag20.xml" ContentType="application/vnd.openxmlformats-officedocument.presentationml.tags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gs/tag29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25.xml" ContentType="application/vnd.openxmlformats-officedocument.presentationml.tags+xml"/>
  <Override PartName="/ppt/diagrams/layout3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699" r:id="rId3"/>
  </p:sldMasterIdLst>
  <p:notesMasterIdLst>
    <p:notesMasterId r:id="rId19"/>
  </p:notesMasterIdLst>
  <p:handoutMasterIdLst>
    <p:handoutMasterId r:id="rId20"/>
  </p:handoutMasterIdLst>
  <p:sldIdLst>
    <p:sldId id="358" r:id="rId4"/>
    <p:sldId id="401" r:id="rId5"/>
    <p:sldId id="425" r:id="rId6"/>
    <p:sldId id="415" r:id="rId7"/>
    <p:sldId id="427" r:id="rId8"/>
    <p:sldId id="426" r:id="rId9"/>
    <p:sldId id="428" r:id="rId10"/>
    <p:sldId id="423" r:id="rId11"/>
    <p:sldId id="403" r:id="rId12"/>
    <p:sldId id="422" r:id="rId13"/>
    <p:sldId id="429" r:id="rId14"/>
    <p:sldId id="424" r:id="rId15"/>
    <p:sldId id="376" r:id="rId16"/>
    <p:sldId id="314" r:id="rId17"/>
    <p:sldId id="430" r:id="rId18"/>
  </p:sldIdLst>
  <p:sldSz cx="9144000" cy="6858000" type="screen4x3"/>
  <p:notesSz cx="6858000" cy="9144000"/>
  <p:custDataLst>
    <p:tags r:id="rId21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7B8"/>
    <a:srgbClr val="FF7D96"/>
    <a:srgbClr val="006699"/>
    <a:srgbClr val="96001D"/>
    <a:srgbClr val="A50021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627" autoAdjust="0"/>
    <p:restoredTop sz="89965" autoAdjust="0"/>
  </p:normalViewPr>
  <p:slideViewPr>
    <p:cSldViewPr>
      <p:cViewPr varScale="1">
        <p:scale>
          <a:sx n="67" d="100"/>
          <a:sy n="67" d="100"/>
        </p:scale>
        <p:origin x="-2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12" y="-10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tags" Target="tags/tag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CAC618-47ED-4CFA-9A75-5FFAEAFCC96D}" type="doc">
      <dgm:prSet loTypeId="urn:microsoft.com/office/officeart/2005/8/layout/chevron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67B50E52-F293-485F-B49B-FE9A3C76B6BA}">
      <dgm:prSet phldrT="[Text]" custT="1"/>
      <dgm:spPr/>
      <dgm:t>
        <a:bodyPr/>
        <a:lstStyle/>
        <a:p>
          <a:r>
            <a:rPr lang="en-US" sz="1800" dirty="0" smtClean="0"/>
            <a:t>The template process maps created can then be taken to develop project specific process map, tailored to the process at hand</a:t>
          </a:r>
          <a:r>
            <a:rPr lang="en-US" sz="1400" dirty="0" smtClean="0"/>
            <a:t>.</a:t>
          </a:r>
          <a:endParaRPr lang="en-US" sz="2000" dirty="0"/>
        </a:p>
      </dgm:t>
    </dgm:pt>
    <dgm:pt modelId="{3AED5621-E949-4DA1-9391-6B07DEC6CC58}" type="parTrans" cxnId="{2E9516DE-F9CB-427B-A9D2-2F2805AD9D56}">
      <dgm:prSet/>
      <dgm:spPr/>
      <dgm:t>
        <a:bodyPr/>
        <a:lstStyle/>
        <a:p>
          <a:endParaRPr lang="en-US"/>
        </a:p>
      </dgm:t>
    </dgm:pt>
    <dgm:pt modelId="{00F32E60-EFF5-45D2-8FD9-0752CBA98FAA}" type="sibTrans" cxnId="{2E9516DE-F9CB-427B-A9D2-2F2805AD9D56}">
      <dgm:prSet/>
      <dgm:spPr/>
      <dgm:t>
        <a:bodyPr/>
        <a:lstStyle/>
        <a:p>
          <a:endParaRPr lang="en-US"/>
        </a:p>
      </dgm:t>
    </dgm:pt>
    <dgm:pt modelId="{075BED85-8930-4BF9-97F7-807813327FF6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Level 2</a:t>
          </a:r>
          <a:endParaRPr lang="en-US" dirty="0">
            <a:solidFill>
              <a:schemeClr val="tx1"/>
            </a:solidFill>
          </a:endParaRPr>
        </a:p>
      </dgm:t>
    </dgm:pt>
    <dgm:pt modelId="{998AD23A-D81F-4FEB-A834-89009AD2F03A}" type="sibTrans" cxnId="{9ABA2B1F-027E-40CF-8BCD-59755DAEDDE6}">
      <dgm:prSet/>
      <dgm:spPr/>
      <dgm:t>
        <a:bodyPr/>
        <a:lstStyle/>
        <a:p>
          <a:endParaRPr lang="en-US"/>
        </a:p>
      </dgm:t>
    </dgm:pt>
    <dgm:pt modelId="{570F2D50-B292-4DEC-BD66-76D70A8AD7DC}" type="parTrans" cxnId="{9ABA2B1F-027E-40CF-8BCD-59755DAEDDE6}">
      <dgm:prSet/>
      <dgm:spPr/>
      <dgm:t>
        <a:bodyPr/>
        <a:lstStyle/>
        <a:p>
          <a:endParaRPr lang="en-US"/>
        </a:p>
      </dgm:t>
    </dgm:pt>
    <dgm:pt modelId="{87360387-C08F-427B-962C-33DB6B444142}">
      <dgm:prSet phldrT="[Text]" custT="1"/>
      <dgm:spPr>
        <a:solidFill>
          <a:schemeClr val="bg1">
            <a:lumMod val="75000"/>
            <a:alpha val="90000"/>
          </a:schemeClr>
        </a:solidFill>
      </dgm:spPr>
      <dgm:t>
        <a:bodyPr/>
        <a:lstStyle/>
        <a:p>
          <a:r>
            <a:rPr lang="en-US" sz="1800" dirty="0" smtClean="0"/>
            <a:t>A high level process map that outlines the various BIM uses in the different phases and information exchange that bind them.</a:t>
          </a:r>
          <a:endParaRPr lang="en-US" sz="1800" dirty="0"/>
        </a:p>
      </dgm:t>
    </dgm:pt>
    <dgm:pt modelId="{8739B8A3-FB91-4CC1-98DE-D5E6F8472812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Level 1</a:t>
          </a:r>
          <a:endParaRPr lang="en-US" dirty="0">
            <a:solidFill>
              <a:schemeClr val="tx1"/>
            </a:solidFill>
          </a:endParaRPr>
        </a:p>
      </dgm:t>
    </dgm:pt>
    <dgm:pt modelId="{24F9F8CF-D4F1-43BF-A1EC-54E53D7AC015}" type="sibTrans" cxnId="{C5EE0441-B862-491D-93E4-482E919A26EE}">
      <dgm:prSet/>
      <dgm:spPr/>
      <dgm:t>
        <a:bodyPr/>
        <a:lstStyle/>
        <a:p>
          <a:endParaRPr lang="en-US"/>
        </a:p>
      </dgm:t>
    </dgm:pt>
    <dgm:pt modelId="{0521B401-9C46-4AB4-B391-E28095E97573}" type="parTrans" cxnId="{C5EE0441-B862-491D-93E4-482E919A26EE}">
      <dgm:prSet/>
      <dgm:spPr/>
      <dgm:t>
        <a:bodyPr/>
        <a:lstStyle/>
        <a:p>
          <a:endParaRPr lang="en-US"/>
        </a:p>
      </dgm:t>
    </dgm:pt>
    <dgm:pt modelId="{7786EA9A-6701-478B-B4E2-2A9DBC67782C}" type="sibTrans" cxnId="{F12A7128-3746-4E4F-A83D-7DC2E74BCFE0}">
      <dgm:prSet/>
      <dgm:spPr/>
      <dgm:t>
        <a:bodyPr/>
        <a:lstStyle/>
        <a:p>
          <a:endParaRPr lang="en-US"/>
        </a:p>
      </dgm:t>
    </dgm:pt>
    <dgm:pt modelId="{DB309FDD-9C90-4FBD-BE65-2EC90E3E44AE}" type="parTrans" cxnId="{F12A7128-3746-4E4F-A83D-7DC2E74BCFE0}">
      <dgm:prSet/>
      <dgm:spPr/>
      <dgm:t>
        <a:bodyPr/>
        <a:lstStyle/>
        <a:p>
          <a:endParaRPr lang="en-US"/>
        </a:p>
      </dgm:t>
    </dgm:pt>
    <dgm:pt modelId="{9ADF43B6-A89C-4C5E-AB40-494CAF996E4A}" type="pres">
      <dgm:prSet presAssocID="{03CAC618-47ED-4CFA-9A75-5FFAEAFCC96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B54967-366F-4577-9506-69DEA5D2AC20}" type="pres">
      <dgm:prSet presAssocID="{8739B8A3-FB91-4CC1-98DE-D5E6F8472812}" presName="composite" presStyleCnt="0"/>
      <dgm:spPr/>
    </dgm:pt>
    <dgm:pt modelId="{56105B69-16EB-4AEB-A3C1-A56DF64DEBA6}" type="pres">
      <dgm:prSet presAssocID="{8739B8A3-FB91-4CC1-98DE-D5E6F8472812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251B3D-C306-43B1-89E5-0992EE2F3F51}" type="pres">
      <dgm:prSet presAssocID="{8739B8A3-FB91-4CC1-98DE-D5E6F8472812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11CDD3-21D5-41E9-9B0E-0382CC894375}" type="pres">
      <dgm:prSet presAssocID="{24F9F8CF-D4F1-43BF-A1EC-54E53D7AC015}" presName="sp" presStyleCnt="0"/>
      <dgm:spPr/>
    </dgm:pt>
    <dgm:pt modelId="{6569F921-8A36-4F78-B0A9-4DBEF2EB669E}" type="pres">
      <dgm:prSet presAssocID="{075BED85-8930-4BF9-97F7-807813327FF6}" presName="composite" presStyleCnt="0"/>
      <dgm:spPr/>
    </dgm:pt>
    <dgm:pt modelId="{39996291-C8D7-4889-8501-DE6F0F4771A1}" type="pres">
      <dgm:prSet presAssocID="{075BED85-8930-4BF9-97F7-807813327FF6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D95490-B623-4B81-A7CF-B1D9C5D614AC}" type="pres">
      <dgm:prSet presAssocID="{075BED85-8930-4BF9-97F7-807813327FF6}" presName="descendantText" presStyleLbl="alignAcc1" presStyleIdx="1" presStyleCnt="2" custLinFactNeighborX="-378" custLinFactNeighborY="88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1DFC8F3-ABC2-4D03-90C4-C0F76895598B}" type="presOf" srcId="{8739B8A3-FB91-4CC1-98DE-D5E6F8472812}" destId="{56105B69-16EB-4AEB-A3C1-A56DF64DEBA6}" srcOrd="0" destOrd="0" presId="urn:microsoft.com/office/officeart/2005/8/layout/chevron2"/>
    <dgm:cxn modelId="{B36E6C71-D7C8-40B2-9817-7899D542F05E}" type="presOf" srcId="{67B50E52-F293-485F-B49B-FE9A3C76B6BA}" destId="{22D95490-B623-4B81-A7CF-B1D9C5D614AC}" srcOrd="0" destOrd="0" presId="urn:microsoft.com/office/officeart/2005/8/layout/chevron2"/>
    <dgm:cxn modelId="{850E7D68-84B0-4BBB-9261-C1D177D612C8}" type="presOf" srcId="{03CAC618-47ED-4CFA-9A75-5FFAEAFCC96D}" destId="{9ADF43B6-A89C-4C5E-AB40-494CAF996E4A}" srcOrd="0" destOrd="0" presId="urn:microsoft.com/office/officeart/2005/8/layout/chevron2"/>
    <dgm:cxn modelId="{9ABA2B1F-027E-40CF-8BCD-59755DAEDDE6}" srcId="{03CAC618-47ED-4CFA-9A75-5FFAEAFCC96D}" destId="{075BED85-8930-4BF9-97F7-807813327FF6}" srcOrd="1" destOrd="0" parTransId="{570F2D50-B292-4DEC-BD66-76D70A8AD7DC}" sibTransId="{998AD23A-D81F-4FEB-A834-89009AD2F03A}"/>
    <dgm:cxn modelId="{5B5B9684-DFE4-4645-89AC-9CF589B034A2}" type="presOf" srcId="{075BED85-8930-4BF9-97F7-807813327FF6}" destId="{39996291-C8D7-4889-8501-DE6F0F4771A1}" srcOrd="0" destOrd="0" presId="urn:microsoft.com/office/officeart/2005/8/layout/chevron2"/>
    <dgm:cxn modelId="{C5EE0441-B862-491D-93E4-482E919A26EE}" srcId="{03CAC618-47ED-4CFA-9A75-5FFAEAFCC96D}" destId="{8739B8A3-FB91-4CC1-98DE-D5E6F8472812}" srcOrd="0" destOrd="0" parTransId="{0521B401-9C46-4AB4-B391-E28095E97573}" sibTransId="{24F9F8CF-D4F1-43BF-A1EC-54E53D7AC015}"/>
    <dgm:cxn modelId="{2E9516DE-F9CB-427B-A9D2-2F2805AD9D56}" srcId="{075BED85-8930-4BF9-97F7-807813327FF6}" destId="{67B50E52-F293-485F-B49B-FE9A3C76B6BA}" srcOrd="0" destOrd="0" parTransId="{3AED5621-E949-4DA1-9391-6B07DEC6CC58}" sibTransId="{00F32E60-EFF5-45D2-8FD9-0752CBA98FAA}"/>
    <dgm:cxn modelId="{F12A7128-3746-4E4F-A83D-7DC2E74BCFE0}" srcId="{8739B8A3-FB91-4CC1-98DE-D5E6F8472812}" destId="{87360387-C08F-427B-962C-33DB6B444142}" srcOrd="0" destOrd="0" parTransId="{DB309FDD-9C90-4FBD-BE65-2EC90E3E44AE}" sibTransId="{7786EA9A-6701-478B-B4E2-2A9DBC67782C}"/>
    <dgm:cxn modelId="{2594AA09-050F-41AD-AB7C-19EED42677C2}" type="presOf" srcId="{87360387-C08F-427B-962C-33DB6B444142}" destId="{FD251B3D-C306-43B1-89E5-0992EE2F3F51}" srcOrd="0" destOrd="0" presId="urn:microsoft.com/office/officeart/2005/8/layout/chevron2"/>
    <dgm:cxn modelId="{43E63CA7-8F76-4B69-90CF-D7742F7872C8}" type="presParOf" srcId="{9ADF43B6-A89C-4C5E-AB40-494CAF996E4A}" destId="{9CB54967-366F-4577-9506-69DEA5D2AC20}" srcOrd="0" destOrd="0" presId="urn:microsoft.com/office/officeart/2005/8/layout/chevron2"/>
    <dgm:cxn modelId="{748FAC75-30CA-4830-B7A0-1472C402ADDD}" type="presParOf" srcId="{9CB54967-366F-4577-9506-69DEA5D2AC20}" destId="{56105B69-16EB-4AEB-A3C1-A56DF64DEBA6}" srcOrd="0" destOrd="0" presId="urn:microsoft.com/office/officeart/2005/8/layout/chevron2"/>
    <dgm:cxn modelId="{7A1BA342-36BB-4F18-A00D-048D7738131A}" type="presParOf" srcId="{9CB54967-366F-4577-9506-69DEA5D2AC20}" destId="{FD251B3D-C306-43B1-89E5-0992EE2F3F51}" srcOrd="1" destOrd="0" presId="urn:microsoft.com/office/officeart/2005/8/layout/chevron2"/>
    <dgm:cxn modelId="{EC31C1F1-7028-47BD-A459-1CF35A53C81E}" type="presParOf" srcId="{9ADF43B6-A89C-4C5E-AB40-494CAF996E4A}" destId="{0111CDD3-21D5-41E9-9B0E-0382CC894375}" srcOrd="1" destOrd="0" presId="urn:microsoft.com/office/officeart/2005/8/layout/chevron2"/>
    <dgm:cxn modelId="{0D4A7344-9856-41D0-9B56-CFE599C51986}" type="presParOf" srcId="{9ADF43B6-A89C-4C5E-AB40-494CAF996E4A}" destId="{6569F921-8A36-4F78-B0A9-4DBEF2EB669E}" srcOrd="2" destOrd="0" presId="urn:microsoft.com/office/officeart/2005/8/layout/chevron2"/>
    <dgm:cxn modelId="{BAF315EB-21B2-40FF-93DA-318DEB287BA3}" type="presParOf" srcId="{6569F921-8A36-4F78-B0A9-4DBEF2EB669E}" destId="{39996291-C8D7-4889-8501-DE6F0F4771A1}" srcOrd="0" destOrd="0" presId="urn:microsoft.com/office/officeart/2005/8/layout/chevron2"/>
    <dgm:cxn modelId="{7E4B9BF4-987B-4840-8760-D53C6D63D693}" type="presParOf" srcId="{6569F921-8A36-4F78-B0A9-4DBEF2EB669E}" destId="{22D95490-B623-4B81-A7CF-B1D9C5D614AC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D5E0B7-2EE9-479F-927B-634BAA7712FF}" type="doc">
      <dgm:prSet loTypeId="urn:microsoft.com/office/officeart/2005/8/layout/vList5" loCatId="list" qsTypeId="urn:microsoft.com/office/officeart/2005/8/quickstyle/simple1#4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C258F5C9-8486-4CFF-83FC-1032FB5346A3}">
      <dgm:prSet/>
      <dgm:spPr/>
      <dgm:t>
        <a:bodyPr/>
        <a:lstStyle/>
        <a:p>
          <a:r>
            <a:rPr lang="en-US" b="1" dirty="0" smtClean="0">
              <a:latin typeface="+mn-lt"/>
            </a:rPr>
            <a:t>Project Reference Information</a:t>
          </a:r>
        </a:p>
      </dgm:t>
    </dgm:pt>
    <dgm:pt modelId="{6E00EB94-1AEE-48E5-AF84-FF065F6601B6}" type="parTrans" cxnId="{B930485C-1074-4FE6-A459-1429BD00DCF1}">
      <dgm:prSet/>
      <dgm:spPr/>
      <dgm:t>
        <a:bodyPr/>
        <a:lstStyle/>
        <a:p>
          <a:endParaRPr lang="en-US"/>
        </a:p>
      </dgm:t>
    </dgm:pt>
    <dgm:pt modelId="{5A70AFA3-2DC8-4931-8833-692311E6C05E}" type="sibTrans" cxnId="{B930485C-1074-4FE6-A459-1429BD00DCF1}">
      <dgm:prSet/>
      <dgm:spPr/>
      <dgm:t>
        <a:bodyPr/>
        <a:lstStyle/>
        <a:p>
          <a:endParaRPr lang="en-US"/>
        </a:p>
      </dgm:t>
    </dgm:pt>
    <dgm:pt modelId="{48015A4D-8051-480B-9CB1-BAA6DEC3073F}">
      <dgm:prSet/>
      <dgm:spPr/>
      <dgm:t>
        <a:bodyPr/>
        <a:lstStyle/>
        <a:p>
          <a:r>
            <a:rPr lang="en-US" b="1" dirty="0" smtClean="0">
              <a:latin typeface="+mn-lt"/>
            </a:rPr>
            <a:t>Project Goals /</a:t>
          </a:r>
          <a:br>
            <a:rPr lang="en-US" b="1" dirty="0" smtClean="0">
              <a:latin typeface="+mn-lt"/>
            </a:rPr>
          </a:br>
          <a:r>
            <a:rPr lang="en-US" b="1" dirty="0" smtClean="0">
              <a:latin typeface="+mn-lt"/>
            </a:rPr>
            <a:t>BIM Objectives</a:t>
          </a:r>
        </a:p>
      </dgm:t>
    </dgm:pt>
    <dgm:pt modelId="{24DBED46-1020-4A4D-9A98-114A5CCBA2FA}" type="parTrans" cxnId="{8158619C-9043-4338-A291-F93E8BA1FE0C}">
      <dgm:prSet/>
      <dgm:spPr/>
    </dgm:pt>
    <dgm:pt modelId="{64E2869E-C03B-409B-B886-CF89C038025A}" type="sibTrans" cxnId="{8158619C-9043-4338-A291-F93E8BA1FE0C}">
      <dgm:prSet/>
      <dgm:spPr/>
    </dgm:pt>
    <dgm:pt modelId="{76C0A3A1-6EA8-47B6-ABEB-D58FE805738B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n-lt"/>
            </a:rPr>
            <a:t>BIM Process</a:t>
          </a:r>
          <a:r>
            <a:rPr lang="en-US" dirty="0" smtClean="0">
              <a:solidFill>
                <a:schemeClr val="bg1"/>
              </a:solidFill>
              <a:latin typeface="+mn-lt"/>
            </a:rPr>
            <a:t> </a:t>
          </a:r>
          <a:r>
            <a:rPr lang="en-US" b="1" dirty="0" smtClean="0">
              <a:solidFill>
                <a:schemeClr val="bg1"/>
              </a:solidFill>
              <a:latin typeface="+mn-lt"/>
            </a:rPr>
            <a:t>Design</a:t>
          </a:r>
          <a:endParaRPr lang="en-US" b="1" dirty="0" smtClean="0">
            <a:latin typeface="+mn-lt"/>
          </a:endParaRPr>
        </a:p>
      </dgm:t>
    </dgm:pt>
    <dgm:pt modelId="{91291070-1F6F-4C86-B178-D7F10512251E}" type="parTrans" cxnId="{53C3979F-9A74-4450-8779-1748D52D0744}">
      <dgm:prSet/>
      <dgm:spPr/>
    </dgm:pt>
    <dgm:pt modelId="{EFCB3353-D17B-420A-A33F-D9FF595A2A8C}" type="sibTrans" cxnId="{53C3979F-9A74-4450-8779-1748D52D0744}">
      <dgm:prSet/>
      <dgm:spPr/>
    </dgm:pt>
    <dgm:pt modelId="{02F463F0-FBC2-4F64-8698-3AA8F07DF7BA}">
      <dgm:prSet/>
      <dgm:spPr/>
      <dgm:t>
        <a:bodyPr/>
        <a:lstStyle/>
        <a:p>
          <a:r>
            <a:rPr lang="en-US" b="1" dirty="0" smtClean="0">
              <a:latin typeface="+mn-lt"/>
            </a:rPr>
            <a:t>BIM Scope Definitions</a:t>
          </a:r>
        </a:p>
      </dgm:t>
    </dgm:pt>
    <dgm:pt modelId="{1A444267-22FE-4A64-82EB-8BA01408548A}" type="parTrans" cxnId="{816120C8-81CA-438C-BDAC-B854EFD37AE9}">
      <dgm:prSet/>
      <dgm:spPr/>
    </dgm:pt>
    <dgm:pt modelId="{A4327DB1-2C10-4B89-ABEA-A10B68F1F21D}" type="sibTrans" cxnId="{816120C8-81CA-438C-BDAC-B854EFD37AE9}">
      <dgm:prSet/>
      <dgm:spPr/>
    </dgm:pt>
    <dgm:pt modelId="{ED08B319-AB84-4475-AB6E-12E1401F35F8}">
      <dgm:prSet/>
      <dgm:spPr/>
      <dgm:t>
        <a:bodyPr/>
        <a:lstStyle/>
        <a:p>
          <a:r>
            <a:rPr lang="en-US" b="1" dirty="0" smtClean="0">
              <a:latin typeface="+mn-lt"/>
            </a:rPr>
            <a:t>Delivery Strategy / </a:t>
          </a:r>
          <a:br>
            <a:rPr lang="en-US" b="1" dirty="0" smtClean="0">
              <a:latin typeface="+mn-lt"/>
            </a:rPr>
          </a:br>
          <a:r>
            <a:rPr lang="en-US" b="1" dirty="0" smtClean="0">
              <a:latin typeface="+mn-lt"/>
            </a:rPr>
            <a:t>Contract</a:t>
          </a:r>
        </a:p>
      </dgm:t>
    </dgm:pt>
    <dgm:pt modelId="{FB356097-8284-4567-880B-5C49E3F2CECC}" type="parTrans" cxnId="{E0DC061E-8929-418C-9876-7B1329DBEA7A}">
      <dgm:prSet/>
      <dgm:spPr/>
    </dgm:pt>
    <dgm:pt modelId="{5F6F4F3C-FD98-49D8-86C0-5F8F7328321D}" type="sibTrans" cxnId="{E0DC061E-8929-418C-9876-7B1329DBEA7A}">
      <dgm:prSet/>
      <dgm:spPr/>
    </dgm:pt>
    <dgm:pt modelId="{EF86B659-73C1-4B94-8CEE-7A8A8C82968B}">
      <dgm:prSet/>
      <dgm:spPr/>
      <dgm:t>
        <a:bodyPr/>
        <a:lstStyle/>
        <a:p>
          <a:r>
            <a:rPr lang="en-US" b="1" dirty="0" smtClean="0">
              <a:latin typeface="+mn-lt"/>
            </a:rPr>
            <a:t>Organizational Roles and Responsibilities</a:t>
          </a:r>
        </a:p>
      </dgm:t>
    </dgm:pt>
    <dgm:pt modelId="{994AFFF9-65EA-4150-9278-3E022EFCB398}" type="parTrans" cxnId="{CE701AA3-56B1-4FA8-B1CE-29799FBDAD89}">
      <dgm:prSet/>
      <dgm:spPr/>
    </dgm:pt>
    <dgm:pt modelId="{C716CFB2-F48A-4313-8CD7-820A9AC371CF}" type="sibTrans" cxnId="{CE701AA3-56B1-4FA8-B1CE-29799FBDAD89}">
      <dgm:prSet/>
      <dgm:spPr/>
    </dgm:pt>
    <dgm:pt modelId="{89B7E1CA-FC28-4BB4-88BE-8CE4844477FC}">
      <dgm:prSet/>
      <dgm:spPr/>
      <dgm:t>
        <a:bodyPr/>
        <a:lstStyle/>
        <a:p>
          <a:r>
            <a:rPr lang="en-US" b="1" dirty="0" smtClean="0">
              <a:latin typeface="+mn-lt"/>
            </a:rPr>
            <a:t>Communication Procedures</a:t>
          </a:r>
        </a:p>
      </dgm:t>
    </dgm:pt>
    <dgm:pt modelId="{E8989782-72F0-44EE-9A2B-6B972FEB841D}" type="parTrans" cxnId="{AED30346-AA09-4618-AFAA-EAA13C2E55D4}">
      <dgm:prSet/>
      <dgm:spPr/>
    </dgm:pt>
    <dgm:pt modelId="{45898947-0DDD-4DE6-8EA6-ECD28F505263}" type="sibTrans" cxnId="{AED30346-AA09-4618-AFAA-EAA13C2E55D4}">
      <dgm:prSet/>
      <dgm:spPr/>
    </dgm:pt>
    <dgm:pt modelId="{FC4E202F-F61B-4ED0-A3D6-804D54A471A7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n-lt"/>
            </a:rPr>
            <a:t>Technology Infrastructure Needs</a:t>
          </a:r>
          <a:endParaRPr lang="en-US" b="1" dirty="0" smtClean="0">
            <a:latin typeface="+mn-lt"/>
          </a:endParaRPr>
        </a:p>
      </dgm:t>
    </dgm:pt>
    <dgm:pt modelId="{A788D822-7F26-4513-8004-43C19F4AF104}" type="parTrans" cxnId="{D05DB078-F40E-47F7-85C2-4F10B8EB5475}">
      <dgm:prSet/>
      <dgm:spPr/>
    </dgm:pt>
    <dgm:pt modelId="{014AB581-0979-4227-BD90-58A974D39C40}" type="sibTrans" cxnId="{D05DB078-F40E-47F7-85C2-4F10B8EB5475}">
      <dgm:prSet/>
      <dgm:spPr/>
    </dgm:pt>
    <dgm:pt modelId="{D8A2E950-BC36-45DD-B609-17C6823B46F2}">
      <dgm:prSet/>
      <dgm:spPr/>
      <dgm:t>
        <a:bodyPr/>
        <a:lstStyle/>
        <a:p>
          <a:r>
            <a:rPr lang="en-US" b="1" dirty="0" smtClean="0">
              <a:latin typeface="+mn-lt"/>
            </a:rPr>
            <a:t>Model Quality Control Procedures</a:t>
          </a:r>
        </a:p>
      </dgm:t>
    </dgm:pt>
    <dgm:pt modelId="{EF1E8A1C-941F-4E5D-B9D5-2F282129C84B}" type="parTrans" cxnId="{058D41D4-7383-4E63-BFDC-18BA5F79A965}">
      <dgm:prSet/>
      <dgm:spPr/>
    </dgm:pt>
    <dgm:pt modelId="{C8B407D7-474C-49CE-BBBD-A0C9CA08A428}" type="sibTrans" cxnId="{058D41D4-7383-4E63-BFDC-18BA5F79A965}">
      <dgm:prSet/>
      <dgm:spPr/>
    </dgm:pt>
    <dgm:pt modelId="{6A8CFE1B-C8E4-48A8-B46C-44982597A183}" type="pres">
      <dgm:prSet presAssocID="{2ED5E0B7-2EE9-479F-927B-634BAA7712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1E4145-09A3-4AB0-BCC7-715EC50ED545}" type="pres">
      <dgm:prSet presAssocID="{48015A4D-8051-480B-9CB1-BAA6DEC3073F}" presName="linNode" presStyleCnt="0"/>
      <dgm:spPr/>
    </dgm:pt>
    <dgm:pt modelId="{9B234FCC-FAE4-4311-BD4F-C3115FCB1472}" type="pres">
      <dgm:prSet presAssocID="{48015A4D-8051-480B-9CB1-BAA6DEC3073F}" presName="parentText" presStyleLbl="node1" presStyleIdx="0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3971F6-8798-42E5-A19F-E341A2BAE52F}" type="pres">
      <dgm:prSet presAssocID="{64E2869E-C03B-409B-B886-CF89C038025A}" presName="sp" presStyleCnt="0"/>
      <dgm:spPr/>
    </dgm:pt>
    <dgm:pt modelId="{4297B54A-2E4E-4F6F-A3F4-9930E424A2DE}" type="pres">
      <dgm:prSet presAssocID="{76C0A3A1-6EA8-47B6-ABEB-D58FE805738B}" presName="linNode" presStyleCnt="0"/>
      <dgm:spPr/>
    </dgm:pt>
    <dgm:pt modelId="{B2A03E92-0EC8-43B6-8875-70F60734D2FB}" type="pres">
      <dgm:prSet presAssocID="{76C0A3A1-6EA8-47B6-ABEB-D58FE805738B}" presName="parentText" presStyleLbl="node1" presStyleIdx="1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8CC891-CB4C-4B36-B218-0587A51FAD46}" type="pres">
      <dgm:prSet presAssocID="{EFCB3353-D17B-420A-A33F-D9FF595A2A8C}" presName="sp" presStyleCnt="0"/>
      <dgm:spPr/>
    </dgm:pt>
    <dgm:pt modelId="{8131F335-2765-47BE-BA9A-3EA3BAD3DB63}" type="pres">
      <dgm:prSet presAssocID="{02F463F0-FBC2-4F64-8698-3AA8F07DF7BA}" presName="linNode" presStyleCnt="0"/>
      <dgm:spPr/>
    </dgm:pt>
    <dgm:pt modelId="{8E6B79FC-86C1-485F-9D05-01400935A537}" type="pres">
      <dgm:prSet presAssocID="{02F463F0-FBC2-4F64-8698-3AA8F07DF7BA}" presName="parentText" presStyleLbl="node1" presStyleIdx="2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2F525C-3755-4049-9582-554CAA46E456}" type="pres">
      <dgm:prSet presAssocID="{A4327DB1-2C10-4B89-ABEA-A10B68F1F21D}" presName="sp" presStyleCnt="0"/>
      <dgm:spPr/>
    </dgm:pt>
    <dgm:pt modelId="{EB011244-AC50-49EF-AC81-93C4F34C2C94}" type="pres">
      <dgm:prSet presAssocID="{ED08B319-AB84-4475-AB6E-12E1401F35F8}" presName="linNode" presStyleCnt="0"/>
      <dgm:spPr/>
    </dgm:pt>
    <dgm:pt modelId="{3550184E-63C1-40E4-94AD-925FEC04A725}" type="pres">
      <dgm:prSet presAssocID="{ED08B319-AB84-4475-AB6E-12E1401F35F8}" presName="parentText" presStyleLbl="node1" presStyleIdx="3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A251D4-9150-40A0-BAF2-EA7E60551300}" type="pres">
      <dgm:prSet presAssocID="{5F6F4F3C-FD98-49D8-86C0-5F8F7328321D}" presName="sp" presStyleCnt="0"/>
      <dgm:spPr/>
    </dgm:pt>
    <dgm:pt modelId="{A030A7E4-B240-46DD-879A-CE600919007C}" type="pres">
      <dgm:prSet presAssocID="{EF86B659-73C1-4B94-8CEE-7A8A8C82968B}" presName="linNode" presStyleCnt="0"/>
      <dgm:spPr/>
    </dgm:pt>
    <dgm:pt modelId="{49F04283-A530-493C-94F6-3EE99D00D8AE}" type="pres">
      <dgm:prSet presAssocID="{EF86B659-73C1-4B94-8CEE-7A8A8C82968B}" presName="parentText" presStyleLbl="node1" presStyleIdx="4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8661CA-68C3-4E7D-AEE3-CCEA24C9AF63}" type="pres">
      <dgm:prSet presAssocID="{C716CFB2-F48A-4313-8CD7-820A9AC371CF}" presName="sp" presStyleCnt="0"/>
      <dgm:spPr/>
    </dgm:pt>
    <dgm:pt modelId="{F279E00A-67BE-49AA-85E1-C4D0C8413FCD}" type="pres">
      <dgm:prSet presAssocID="{89B7E1CA-FC28-4BB4-88BE-8CE4844477FC}" presName="linNode" presStyleCnt="0"/>
      <dgm:spPr/>
    </dgm:pt>
    <dgm:pt modelId="{F2A8C854-B05B-4853-8FA7-7D31A64F37A7}" type="pres">
      <dgm:prSet presAssocID="{89B7E1CA-FC28-4BB4-88BE-8CE4844477FC}" presName="parentText" presStyleLbl="node1" presStyleIdx="5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1A6156-2117-486D-98E3-D6A3E3C937A1}" type="pres">
      <dgm:prSet presAssocID="{45898947-0DDD-4DE6-8EA6-ECD28F505263}" presName="sp" presStyleCnt="0"/>
      <dgm:spPr/>
    </dgm:pt>
    <dgm:pt modelId="{114C8456-EE4E-4D8C-822E-449E5EEB74D8}" type="pres">
      <dgm:prSet presAssocID="{FC4E202F-F61B-4ED0-A3D6-804D54A471A7}" presName="linNode" presStyleCnt="0"/>
      <dgm:spPr/>
    </dgm:pt>
    <dgm:pt modelId="{AC97CCBB-A6D1-4594-A142-63FBA15858CE}" type="pres">
      <dgm:prSet presAssocID="{FC4E202F-F61B-4ED0-A3D6-804D54A471A7}" presName="parentText" presStyleLbl="node1" presStyleIdx="6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61B3C-F746-46E7-BEF1-4B2D6F279B35}" type="pres">
      <dgm:prSet presAssocID="{014AB581-0979-4227-BD90-58A974D39C40}" presName="sp" presStyleCnt="0"/>
      <dgm:spPr/>
    </dgm:pt>
    <dgm:pt modelId="{874D101C-E565-4184-9CD2-59E5C4FED3FB}" type="pres">
      <dgm:prSet presAssocID="{D8A2E950-BC36-45DD-B609-17C6823B46F2}" presName="linNode" presStyleCnt="0"/>
      <dgm:spPr/>
    </dgm:pt>
    <dgm:pt modelId="{47FAE180-A8FE-4DFE-9FA6-1AD770189CA9}" type="pres">
      <dgm:prSet presAssocID="{D8A2E950-BC36-45DD-B609-17C6823B46F2}" presName="parentText" presStyleLbl="node1" presStyleIdx="7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DCAA07-26B5-4977-980D-50EC41AE71F9}" type="pres">
      <dgm:prSet presAssocID="{C8B407D7-474C-49CE-BBBD-A0C9CA08A428}" presName="sp" presStyleCnt="0"/>
      <dgm:spPr/>
    </dgm:pt>
    <dgm:pt modelId="{AC864D08-919A-491F-80A3-570AC1D25127}" type="pres">
      <dgm:prSet presAssocID="{C258F5C9-8486-4CFF-83FC-1032FB5346A3}" presName="linNode" presStyleCnt="0"/>
      <dgm:spPr/>
    </dgm:pt>
    <dgm:pt modelId="{67FF4966-18B0-442A-8971-4A63416A0D7F}" type="pres">
      <dgm:prSet presAssocID="{C258F5C9-8486-4CFF-83FC-1032FB5346A3}" presName="parentText" presStyleLbl="node1" presStyleIdx="8" presStyleCnt="9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E701AA3-56B1-4FA8-B1CE-29799FBDAD89}" srcId="{2ED5E0B7-2EE9-479F-927B-634BAA7712FF}" destId="{EF86B659-73C1-4B94-8CEE-7A8A8C82968B}" srcOrd="4" destOrd="0" parTransId="{994AFFF9-65EA-4150-9278-3E022EFCB398}" sibTransId="{C716CFB2-F48A-4313-8CD7-820A9AC371CF}"/>
    <dgm:cxn modelId="{B930485C-1074-4FE6-A459-1429BD00DCF1}" srcId="{2ED5E0B7-2EE9-479F-927B-634BAA7712FF}" destId="{C258F5C9-8486-4CFF-83FC-1032FB5346A3}" srcOrd="8" destOrd="0" parTransId="{6E00EB94-1AEE-48E5-AF84-FF065F6601B6}" sibTransId="{5A70AFA3-2DC8-4931-8833-692311E6C05E}"/>
    <dgm:cxn modelId="{53C3979F-9A74-4450-8779-1748D52D0744}" srcId="{2ED5E0B7-2EE9-479F-927B-634BAA7712FF}" destId="{76C0A3A1-6EA8-47B6-ABEB-D58FE805738B}" srcOrd="1" destOrd="0" parTransId="{91291070-1F6F-4C86-B178-D7F10512251E}" sibTransId="{EFCB3353-D17B-420A-A33F-D9FF595A2A8C}"/>
    <dgm:cxn modelId="{6EBB6925-8977-46CF-BF8B-39CA872051D8}" type="presOf" srcId="{48015A4D-8051-480B-9CB1-BAA6DEC3073F}" destId="{9B234FCC-FAE4-4311-BD4F-C3115FCB1472}" srcOrd="0" destOrd="0" presId="urn:microsoft.com/office/officeart/2005/8/layout/vList5"/>
    <dgm:cxn modelId="{59E94C40-EF1D-4F70-BF83-A438E8A88D97}" type="presOf" srcId="{02F463F0-FBC2-4F64-8698-3AA8F07DF7BA}" destId="{8E6B79FC-86C1-485F-9D05-01400935A537}" srcOrd="0" destOrd="0" presId="urn:microsoft.com/office/officeart/2005/8/layout/vList5"/>
    <dgm:cxn modelId="{C04D0914-9ABE-4E72-80D6-646573A29504}" type="presOf" srcId="{89B7E1CA-FC28-4BB4-88BE-8CE4844477FC}" destId="{F2A8C854-B05B-4853-8FA7-7D31A64F37A7}" srcOrd="0" destOrd="0" presId="urn:microsoft.com/office/officeart/2005/8/layout/vList5"/>
    <dgm:cxn modelId="{816120C8-81CA-438C-BDAC-B854EFD37AE9}" srcId="{2ED5E0B7-2EE9-479F-927B-634BAA7712FF}" destId="{02F463F0-FBC2-4F64-8698-3AA8F07DF7BA}" srcOrd="2" destOrd="0" parTransId="{1A444267-22FE-4A64-82EB-8BA01408548A}" sibTransId="{A4327DB1-2C10-4B89-ABEA-A10B68F1F21D}"/>
    <dgm:cxn modelId="{B1053CF6-DFE8-4002-9C04-D3CC484E5AA1}" type="presOf" srcId="{EF86B659-73C1-4B94-8CEE-7A8A8C82968B}" destId="{49F04283-A530-493C-94F6-3EE99D00D8AE}" srcOrd="0" destOrd="0" presId="urn:microsoft.com/office/officeart/2005/8/layout/vList5"/>
    <dgm:cxn modelId="{3B5F9572-9880-41B5-8B5A-C62F18ACA733}" type="presOf" srcId="{D8A2E950-BC36-45DD-B609-17C6823B46F2}" destId="{47FAE180-A8FE-4DFE-9FA6-1AD770189CA9}" srcOrd="0" destOrd="0" presId="urn:microsoft.com/office/officeart/2005/8/layout/vList5"/>
    <dgm:cxn modelId="{058D41D4-7383-4E63-BFDC-18BA5F79A965}" srcId="{2ED5E0B7-2EE9-479F-927B-634BAA7712FF}" destId="{D8A2E950-BC36-45DD-B609-17C6823B46F2}" srcOrd="7" destOrd="0" parTransId="{EF1E8A1C-941F-4E5D-B9D5-2F282129C84B}" sibTransId="{C8B407D7-474C-49CE-BBBD-A0C9CA08A428}"/>
    <dgm:cxn modelId="{D05DB078-F40E-47F7-85C2-4F10B8EB5475}" srcId="{2ED5E0B7-2EE9-479F-927B-634BAA7712FF}" destId="{FC4E202F-F61B-4ED0-A3D6-804D54A471A7}" srcOrd="6" destOrd="0" parTransId="{A788D822-7F26-4513-8004-43C19F4AF104}" sibTransId="{014AB581-0979-4227-BD90-58A974D39C40}"/>
    <dgm:cxn modelId="{BE60818C-483B-4AA1-BB8A-AB6EE56F30BD}" type="presOf" srcId="{76C0A3A1-6EA8-47B6-ABEB-D58FE805738B}" destId="{B2A03E92-0EC8-43B6-8875-70F60734D2FB}" srcOrd="0" destOrd="0" presId="urn:microsoft.com/office/officeart/2005/8/layout/vList5"/>
    <dgm:cxn modelId="{8158619C-9043-4338-A291-F93E8BA1FE0C}" srcId="{2ED5E0B7-2EE9-479F-927B-634BAA7712FF}" destId="{48015A4D-8051-480B-9CB1-BAA6DEC3073F}" srcOrd="0" destOrd="0" parTransId="{24DBED46-1020-4A4D-9A98-114A5CCBA2FA}" sibTransId="{64E2869E-C03B-409B-B886-CF89C038025A}"/>
    <dgm:cxn modelId="{9E8AB665-0842-4C65-AF08-4591DFCE6215}" type="presOf" srcId="{2ED5E0B7-2EE9-479F-927B-634BAA7712FF}" destId="{6A8CFE1B-C8E4-48A8-B46C-44982597A183}" srcOrd="0" destOrd="0" presId="urn:microsoft.com/office/officeart/2005/8/layout/vList5"/>
    <dgm:cxn modelId="{AADC56F8-D290-410F-A8B8-C5CE7762E276}" type="presOf" srcId="{ED08B319-AB84-4475-AB6E-12E1401F35F8}" destId="{3550184E-63C1-40E4-94AD-925FEC04A725}" srcOrd="0" destOrd="0" presId="urn:microsoft.com/office/officeart/2005/8/layout/vList5"/>
    <dgm:cxn modelId="{7241E4BC-D8CB-48A3-AF30-0730B05CFBD2}" type="presOf" srcId="{FC4E202F-F61B-4ED0-A3D6-804D54A471A7}" destId="{AC97CCBB-A6D1-4594-A142-63FBA15858CE}" srcOrd="0" destOrd="0" presId="urn:microsoft.com/office/officeart/2005/8/layout/vList5"/>
    <dgm:cxn modelId="{12DD877F-C832-4259-B1A5-2C925399659C}" type="presOf" srcId="{C258F5C9-8486-4CFF-83FC-1032FB5346A3}" destId="{67FF4966-18B0-442A-8971-4A63416A0D7F}" srcOrd="0" destOrd="0" presId="urn:microsoft.com/office/officeart/2005/8/layout/vList5"/>
    <dgm:cxn modelId="{AED30346-AA09-4618-AFAA-EAA13C2E55D4}" srcId="{2ED5E0B7-2EE9-479F-927B-634BAA7712FF}" destId="{89B7E1CA-FC28-4BB4-88BE-8CE4844477FC}" srcOrd="5" destOrd="0" parTransId="{E8989782-72F0-44EE-9A2B-6B972FEB841D}" sibTransId="{45898947-0DDD-4DE6-8EA6-ECD28F505263}"/>
    <dgm:cxn modelId="{E0DC061E-8929-418C-9876-7B1329DBEA7A}" srcId="{2ED5E0B7-2EE9-479F-927B-634BAA7712FF}" destId="{ED08B319-AB84-4475-AB6E-12E1401F35F8}" srcOrd="3" destOrd="0" parTransId="{FB356097-8284-4567-880B-5C49E3F2CECC}" sibTransId="{5F6F4F3C-FD98-49D8-86C0-5F8F7328321D}"/>
    <dgm:cxn modelId="{80BB9D85-821C-4F0C-B45C-F63F6C5AA1E3}" type="presParOf" srcId="{6A8CFE1B-C8E4-48A8-B46C-44982597A183}" destId="{3F1E4145-09A3-4AB0-BCC7-715EC50ED545}" srcOrd="0" destOrd="0" presId="urn:microsoft.com/office/officeart/2005/8/layout/vList5"/>
    <dgm:cxn modelId="{1469FF55-646F-4C20-8841-2182F9DC1790}" type="presParOf" srcId="{3F1E4145-09A3-4AB0-BCC7-715EC50ED545}" destId="{9B234FCC-FAE4-4311-BD4F-C3115FCB1472}" srcOrd="0" destOrd="0" presId="urn:microsoft.com/office/officeart/2005/8/layout/vList5"/>
    <dgm:cxn modelId="{DAE94234-26D5-40D5-ACEB-109FAF025265}" type="presParOf" srcId="{6A8CFE1B-C8E4-48A8-B46C-44982597A183}" destId="{DC3971F6-8798-42E5-A19F-E341A2BAE52F}" srcOrd="1" destOrd="0" presId="urn:microsoft.com/office/officeart/2005/8/layout/vList5"/>
    <dgm:cxn modelId="{14D8C1CD-7E1A-4164-85B6-640B7D17D14E}" type="presParOf" srcId="{6A8CFE1B-C8E4-48A8-B46C-44982597A183}" destId="{4297B54A-2E4E-4F6F-A3F4-9930E424A2DE}" srcOrd="2" destOrd="0" presId="urn:microsoft.com/office/officeart/2005/8/layout/vList5"/>
    <dgm:cxn modelId="{F6B0AF57-EE15-49AC-A650-E761C31496BE}" type="presParOf" srcId="{4297B54A-2E4E-4F6F-A3F4-9930E424A2DE}" destId="{B2A03E92-0EC8-43B6-8875-70F60734D2FB}" srcOrd="0" destOrd="0" presId="urn:microsoft.com/office/officeart/2005/8/layout/vList5"/>
    <dgm:cxn modelId="{94B65717-A71A-4BDF-9ADD-C59CE9FDEB33}" type="presParOf" srcId="{6A8CFE1B-C8E4-48A8-B46C-44982597A183}" destId="{B88CC891-CB4C-4B36-B218-0587A51FAD46}" srcOrd="3" destOrd="0" presId="urn:microsoft.com/office/officeart/2005/8/layout/vList5"/>
    <dgm:cxn modelId="{FB96B582-37EB-4B43-8C2D-33B24556BBCD}" type="presParOf" srcId="{6A8CFE1B-C8E4-48A8-B46C-44982597A183}" destId="{8131F335-2765-47BE-BA9A-3EA3BAD3DB63}" srcOrd="4" destOrd="0" presId="urn:microsoft.com/office/officeart/2005/8/layout/vList5"/>
    <dgm:cxn modelId="{97E904BC-C62A-402E-B7C0-DEEF3EEFFC4B}" type="presParOf" srcId="{8131F335-2765-47BE-BA9A-3EA3BAD3DB63}" destId="{8E6B79FC-86C1-485F-9D05-01400935A537}" srcOrd="0" destOrd="0" presId="urn:microsoft.com/office/officeart/2005/8/layout/vList5"/>
    <dgm:cxn modelId="{580378B6-2B24-4814-BAD0-8679A3DFFE37}" type="presParOf" srcId="{6A8CFE1B-C8E4-48A8-B46C-44982597A183}" destId="{9E2F525C-3755-4049-9582-554CAA46E456}" srcOrd="5" destOrd="0" presId="urn:microsoft.com/office/officeart/2005/8/layout/vList5"/>
    <dgm:cxn modelId="{9F2624D2-7841-4F03-A192-88AB8DCC8690}" type="presParOf" srcId="{6A8CFE1B-C8E4-48A8-B46C-44982597A183}" destId="{EB011244-AC50-49EF-AC81-93C4F34C2C94}" srcOrd="6" destOrd="0" presId="urn:microsoft.com/office/officeart/2005/8/layout/vList5"/>
    <dgm:cxn modelId="{39C48E8D-87E4-4FDA-AE78-A80F21719129}" type="presParOf" srcId="{EB011244-AC50-49EF-AC81-93C4F34C2C94}" destId="{3550184E-63C1-40E4-94AD-925FEC04A725}" srcOrd="0" destOrd="0" presId="urn:microsoft.com/office/officeart/2005/8/layout/vList5"/>
    <dgm:cxn modelId="{2BAE4210-0EE4-402D-918C-3D234E2C471D}" type="presParOf" srcId="{6A8CFE1B-C8E4-48A8-B46C-44982597A183}" destId="{E1A251D4-9150-40A0-BAF2-EA7E60551300}" srcOrd="7" destOrd="0" presId="urn:microsoft.com/office/officeart/2005/8/layout/vList5"/>
    <dgm:cxn modelId="{142E13B8-B675-4E08-B5DB-870B2C138CD3}" type="presParOf" srcId="{6A8CFE1B-C8E4-48A8-B46C-44982597A183}" destId="{A030A7E4-B240-46DD-879A-CE600919007C}" srcOrd="8" destOrd="0" presId="urn:microsoft.com/office/officeart/2005/8/layout/vList5"/>
    <dgm:cxn modelId="{57177231-8B9B-4ED6-BCA2-F14AF8CB8B05}" type="presParOf" srcId="{A030A7E4-B240-46DD-879A-CE600919007C}" destId="{49F04283-A530-493C-94F6-3EE99D00D8AE}" srcOrd="0" destOrd="0" presId="urn:microsoft.com/office/officeart/2005/8/layout/vList5"/>
    <dgm:cxn modelId="{A488945D-4110-4655-BE72-1C96EF9B8D45}" type="presParOf" srcId="{6A8CFE1B-C8E4-48A8-B46C-44982597A183}" destId="{BD8661CA-68C3-4E7D-AEE3-CCEA24C9AF63}" srcOrd="9" destOrd="0" presId="urn:microsoft.com/office/officeart/2005/8/layout/vList5"/>
    <dgm:cxn modelId="{F31BBB8B-2EAF-4B1D-B0D8-EEAEA06E3859}" type="presParOf" srcId="{6A8CFE1B-C8E4-48A8-B46C-44982597A183}" destId="{F279E00A-67BE-49AA-85E1-C4D0C8413FCD}" srcOrd="10" destOrd="0" presId="urn:microsoft.com/office/officeart/2005/8/layout/vList5"/>
    <dgm:cxn modelId="{C484D7D8-7135-4E5D-A39D-B28D2BA22AC7}" type="presParOf" srcId="{F279E00A-67BE-49AA-85E1-C4D0C8413FCD}" destId="{F2A8C854-B05B-4853-8FA7-7D31A64F37A7}" srcOrd="0" destOrd="0" presId="urn:microsoft.com/office/officeart/2005/8/layout/vList5"/>
    <dgm:cxn modelId="{F37337AA-5CC6-44C0-B197-7BA2A561DFD7}" type="presParOf" srcId="{6A8CFE1B-C8E4-48A8-B46C-44982597A183}" destId="{651A6156-2117-486D-98E3-D6A3E3C937A1}" srcOrd="11" destOrd="0" presId="urn:microsoft.com/office/officeart/2005/8/layout/vList5"/>
    <dgm:cxn modelId="{A5C239E9-AFAA-416B-8D0A-CEC01D46FD04}" type="presParOf" srcId="{6A8CFE1B-C8E4-48A8-B46C-44982597A183}" destId="{114C8456-EE4E-4D8C-822E-449E5EEB74D8}" srcOrd="12" destOrd="0" presId="urn:microsoft.com/office/officeart/2005/8/layout/vList5"/>
    <dgm:cxn modelId="{6FF9D483-8459-4B09-9884-43DBD3AF56AC}" type="presParOf" srcId="{114C8456-EE4E-4D8C-822E-449E5EEB74D8}" destId="{AC97CCBB-A6D1-4594-A142-63FBA15858CE}" srcOrd="0" destOrd="0" presId="urn:microsoft.com/office/officeart/2005/8/layout/vList5"/>
    <dgm:cxn modelId="{8013DF4E-B323-483E-92D1-8F2323546E4E}" type="presParOf" srcId="{6A8CFE1B-C8E4-48A8-B46C-44982597A183}" destId="{CC261B3C-F746-46E7-BEF1-4B2D6F279B35}" srcOrd="13" destOrd="0" presId="urn:microsoft.com/office/officeart/2005/8/layout/vList5"/>
    <dgm:cxn modelId="{E2B3AEE9-D9EC-4635-95B0-223AC1DA0E5A}" type="presParOf" srcId="{6A8CFE1B-C8E4-48A8-B46C-44982597A183}" destId="{874D101C-E565-4184-9CD2-59E5C4FED3FB}" srcOrd="14" destOrd="0" presId="urn:microsoft.com/office/officeart/2005/8/layout/vList5"/>
    <dgm:cxn modelId="{5C02F01F-EBD4-4514-A349-03CBDB66D544}" type="presParOf" srcId="{874D101C-E565-4184-9CD2-59E5C4FED3FB}" destId="{47FAE180-A8FE-4DFE-9FA6-1AD770189CA9}" srcOrd="0" destOrd="0" presId="urn:microsoft.com/office/officeart/2005/8/layout/vList5"/>
    <dgm:cxn modelId="{07DDCF4A-3472-4E24-B729-4ABE6ECEDD59}" type="presParOf" srcId="{6A8CFE1B-C8E4-48A8-B46C-44982597A183}" destId="{B8DCAA07-26B5-4977-980D-50EC41AE71F9}" srcOrd="15" destOrd="0" presId="urn:microsoft.com/office/officeart/2005/8/layout/vList5"/>
    <dgm:cxn modelId="{960B5F16-CF7B-474D-93BF-E016594A0DE0}" type="presParOf" srcId="{6A8CFE1B-C8E4-48A8-B46C-44982597A183}" destId="{AC864D08-919A-491F-80A3-570AC1D25127}" srcOrd="16" destOrd="0" presId="urn:microsoft.com/office/officeart/2005/8/layout/vList5"/>
    <dgm:cxn modelId="{C1771059-6CD9-4523-8B8F-52CB038E3D11}" type="presParOf" srcId="{AC864D08-919A-491F-80A3-570AC1D25127}" destId="{67FF4966-18B0-442A-8971-4A63416A0D7F}" srcOrd="0" destOrd="0" presId="urn:microsoft.com/office/officeart/2005/8/layout/vList5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42BE784-28E8-44D6-954A-CCA2466446EE}" type="doc">
      <dgm:prSet loTypeId="urn:microsoft.com/office/officeart/2005/8/layout/process2" loCatId="process" qsTypeId="urn:microsoft.com/office/officeart/2005/8/quickstyle/simple4" qsCatId="simple" csTypeId="urn:microsoft.com/office/officeart/2005/8/colors/accent4_3" csCatId="accent4" phldr="1"/>
      <dgm:spPr/>
    </dgm:pt>
    <dgm:pt modelId="{0440B0C3-3646-4688-B516-D478C014073A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85000"/>
                </a:schemeClr>
              </a:solidFill>
            </a:rPr>
            <a:t>Identify BIM Goals and Uses</a:t>
          </a:r>
          <a:endParaRPr lang="en-US" sz="1600" dirty="0">
            <a:solidFill>
              <a:schemeClr val="bg1">
                <a:lumMod val="85000"/>
              </a:schemeClr>
            </a:solidFill>
          </a:endParaRPr>
        </a:p>
      </dgm:t>
    </dgm:pt>
    <dgm:pt modelId="{D73DA498-D1C7-4943-9877-F3AC32FFA2F2}" type="parTrans" cxnId="{C55EF5EF-2CDF-4908-BA0C-4F886FD58126}">
      <dgm:prSet/>
      <dgm:spPr/>
      <dgm:t>
        <a:bodyPr/>
        <a:lstStyle/>
        <a:p>
          <a:endParaRPr lang="en-US"/>
        </a:p>
      </dgm:t>
    </dgm:pt>
    <dgm:pt modelId="{3913E0C8-0C45-4F75-B2EC-8E5DC25CED3E}" type="sibTrans" cxnId="{C55EF5EF-2CDF-4908-BA0C-4F886FD58126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US"/>
        </a:p>
      </dgm:t>
    </dgm:pt>
    <dgm:pt modelId="{D6ED84BC-B286-48D3-AD7B-922EA634B355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85000"/>
                </a:schemeClr>
              </a:solidFill>
            </a:rPr>
            <a:t>Design the BIM Project Execution Process</a:t>
          </a:r>
          <a:endParaRPr lang="en-US" sz="1600" dirty="0">
            <a:solidFill>
              <a:schemeClr val="bg1">
                <a:lumMod val="85000"/>
              </a:schemeClr>
            </a:solidFill>
          </a:endParaRPr>
        </a:p>
      </dgm:t>
    </dgm:pt>
    <dgm:pt modelId="{F65FBE1D-0A1A-4D51-A5CA-589772BD2F3D}" type="parTrans" cxnId="{625F0C1B-57DC-4CD1-AB5E-4D8736E80E38}">
      <dgm:prSet/>
      <dgm:spPr/>
      <dgm:t>
        <a:bodyPr/>
        <a:lstStyle/>
        <a:p>
          <a:endParaRPr lang="en-US"/>
        </a:p>
      </dgm:t>
    </dgm:pt>
    <dgm:pt modelId="{EA66375C-2F84-460C-8A28-4CFC3794B889}" type="sibTrans" cxnId="{625F0C1B-57DC-4CD1-AB5E-4D8736E80E38}">
      <dgm:prSet/>
      <dgm:spPr>
        <a:solidFill>
          <a:schemeClr val="tx1">
            <a:lumMod val="65000"/>
            <a:lumOff val="35000"/>
          </a:schemeClr>
        </a:solidFill>
      </dgm:spPr>
      <dgm:t>
        <a:bodyPr/>
        <a:lstStyle/>
        <a:p>
          <a:endParaRPr lang="en-US"/>
        </a:p>
      </dgm:t>
    </dgm:pt>
    <dgm:pt modelId="{53F252A8-1B5F-474A-BA3F-14E22639C12A}">
      <dgm:prSet phldrT="[Text]" custT="1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en-US" sz="1800" b="1" dirty="0" smtClean="0"/>
            <a:t>Develop BIM Project Execution Plan</a:t>
          </a:r>
          <a:endParaRPr lang="en-US" sz="1800" b="1" dirty="0"/>
        </a:p>
      </dgm:t>
    </dgm:pt>
    <dgm:pt modelId="{1B1CE5D3-1D70-4429-8AB8-E07C32E50728}" type="parTrans" cxnId="{1D55E584-2DE3-46BF-BA50-889D9DEF9438}">
      <dgm:prSet/>
      <dgm:spPr/>
      <dgm:t>
        <a:bodyPr/>
        <a:lstStyle/>
        <a:p>
          <a:endParaRPr lang="en-US"/>
        </a:p>
      </dgm:t>
    </dgm:pt>
    <dgm:pt modelId="{9644D23B-C1D6-4817-BF57-580A7F58A87A}" type="sibTrans" cxnId="{1D55E584-2DE3-46BF-BA50-889D9DEF9438}">
      <dgm:prSet/>
      <dgm:spPr/>
      <dgm:t>
        <a:bodyPr/>
        <a:lstStyle/>
        <a:p>
          <a:endParaRPr lang="en-US"/>
        </a:p>
      </dgm:t>
    </dgm:pt>
    <dgm:pt modelId="{D86C810C-353E-4079-BC74-BC848D23269F}">
      <dgm:prSet phldrT="[Text]" custT="1"/>
      <dgm:spPr>
        <a:solidFill>
          <a:schemeClr val="bg1">
            <a:lumMod val="50000"/>
          </a:schemeClr>
        </a:solidFill>
      </dgm:spPr>
      <dgm:t>
        <a:bodyPr/>
        <a:lstStyle/>
        <a:p>
          <a:r>
            <a:rPr lang="en-US" sz="1600" dirty="0" smtClean="0">
              <a:solidFill>
                <a:schemeClr val="bg1">
                  <a:lumMod val="85000"/>
                </a:schemeClr>
              </a:solidFill>
            </a:rPr>
            <a:t>Define  Information Exchange Requirements</a:t>
          </a:r>
          <a:endParaRPr lang="en-US" sz="1600" dirty="0">
            <a:solidFill>
              <a:schemeClr val="bg1">
                <a:lumMod val="85000"/>
              </a:schemeClr>
            </a:solidFill>
          </a:endParaRPr>
        </a:p>
      </dgm:t>
    </dgm:pt>
    <dgm:pt modelId="{348DA8CE-533B-4231-A445-6BE2984501DC}" type="parTrans" cxnId="{9BA7A2F3-038A-4ECF-842F-E890AEEA559E}">
      <dgm:prSet/>
      <dgm:spPr/>
    </dgm:pt>
    <dgm:pt modelId="{392C01CA-2CBC-4948-B781-FD56BABEE239}" type="sibTrans" cxnId="{9BA7A2F3-038A-4ECF-842F-E890AEEA559E}">
      <dgm:prSet/>
      <dgm:spPr/>
      <dgm:t>
        <a:bodyPr/>
        <a:lstStyle/>
        <a:p>
          <a:endParaRPr lang="en-US"/>
        </a:p>
      </dgm:t>
    </dgm:pt>
    <dgm:pt modelId="{CE412073-0272-4327-BBD3-74A968710322}" type="pres">
      <dgm:prSet presAssocID="{242BE784-28E8-44D6-954A-CCA2466446EE}" presName="linearFlow" presStyleCnt="0">
        <dgm:presLayoutVars>
          <dgm:resizeHandles val="exact"/>
        </dgm:presLayoutVars>
      </dgm:prSet>
      <dgm:spPr/>
    </dgm:pt>
    <dgm:pt modelId="{FCFCCDE2-B15F-4672-99F5-1249A3C1F013}" type="pres">
      <dgm:prSet presAssocID="{0440B0C3-3646-4688-B516-D478C014073A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7DD45D-8384-4AEF-8D62-1D70E99E0C4D}" type="pres">
      <dgm:prSet presAssocID="{3913E0C8-0C45-4F75-B2EC-8E5DC25CED3E}" presName="sibTrans" presStyleLbl="sibTrans2D1" presStyleIdx="0" presStyleCnt="3"/>
      <dgm:spPr/>
      <dgm:t>
        <a:bodyPr/>
        <a:lstStyle/>
        <a:p>
          <a:endParaRPr lang="en-US"/>
        </a:p>
      </dgm:t>
    </dgm:pt>
    <dgm:pt modelId="{D6CB5CF0-B093-47F4-BC17-374A50938985}" type="pres">
      <dgm:prSet presAssocID="{3913E0C8-0C45-4F75-B2EC-8E5DC25CED3E}" presName="connectorText" presStyleLbl="sibTrans2D1" presStyleIdx="0" presStyleCnt="3"/>
      <dgm:spPr/>
      <dgm:t>
        <a:bodyPr/>
        <a:lstStyle/>
        <a:p>
          <a:endParaRPr lang="en-US"/>
        </a:p>
      </dgm:t>
    </dgm:pt>
    <dgm:pt modelId="{DB8395CC-C305-4FA0-AC40-93FE39A3B681}" type="pres">
      <dgm:prSet presAssocID="{D6ED84BC-B286-48D3-AD7B-922EA634B355}" presName="node" presStyleLbl="node1" presStyleIdx="1" presStyleCnt="4" custLinFactNeighborX="47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90BF1D-EE1C-4575-8714-33A2A9597B0A}" type="pres">
      <dgm:prSet presAssocID="{EA66375C-2F84-460C-8A28-4CFC3794B889}" presName="sibTrans" presStyleLbl="sibTrans2D1" presStyleIdx="1" presStyleCnt="3"/>
      <dgm:spPr/>
      <dgm:t>
        <a:bodyPr/>
        <a:lstStyle/>
        <a:p>
          <a:endParaRPr lang="en-US"/>
        </a:p>
      </dgm:t>
    </dgm:pt>
    <dgm:pt modelId="{02964254-F647-489B-8A81-2724657C9D8E}" type="pres">
      <dgm:prSet presAssocID="{EA66375C-2F84-460C-8A28-4CFC3794B889}" presName="connectorText" presStyleLbl="sibTrans2D1" presStyleIdx="1" presStyleCnt="3"/>
      <dgm:spPr/>
      <dgm:t>
        <a:bodyPr/>
        <a:lstStyle/>
        <a:p>
          <a:endParaRPr lang="en-US"/>
        </a:p>
      </dgm:t>
    </dgm:pt>
    <dgm:pt modelId="{BE9E3F9C-B17F-4946-90B4-C3F8D6958EDD}" type="pres">
      <dgm:prSet presAssocID="{D86C810C-353E-4079-BC74-BC848D23269F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4634F9-8204-4055-A49D-43CCC6E5E318}" type="pres">
      <dgm:prSet presAssocID="{392C01CA-2CBC-4948-B781-FD56BABEE239}" presName="sibTrans" presStyleLbl="sibTrans2D1" presStyleIdx="2" presStyleCnt="3"/>
      <dgm:spPr/>
      <dgm:t>
        <a:bodyPr/>
        <a:lstStyle/>
        <a:p>
          <a:endParaRPr lang="en-US"/>
        </a:p>
      </dgm:t>
    </dgm:pt>
    <dgm:pt modelId="{50846AC3-C875-4912-B29C-1631DCCF30D4}" type="pres">
      <dgm:prSet presAssocID="{392C01CA-2CBC-4948-B781-FD56BABEE239}" presName="connectorText" presStyleLbl="sibTrans2D1" presStyleIdx="2" presStyleCnt="3"/>
      <dgm:spPr/>
      <dgm:t>
        <a:bodyPr/>
        <a:lstStyle/>
        <a:p>
          <a:endParaRPr lang="en-US"/>
        </a:p>
      </dgm:t>
    </dgm:pt>
    <dgm:pt modelId="{FC25B5DE-8F93-426D-B374-7C8588B2C72F}" type="pres">
      <dgm:prSet presAssocID="{53F252A8-1B5F-474A-BA3F-14E22639C12A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BA7A2F3-038A-4ECF-842F-E890AEEA559E}" srcId="{242BE784-28E8-44D6-954A-CCA2466446EE}" destId="{D86C810C-353E-4079-BC74-BC848D23269F}" srcOrd="2" destOrd="0" parTransId="{348DA8CE-533B-4231-A445-6BE2984501DC}" sibTransId="{392C01CA-2CBC-4948-B781-FD56BABEE239}"/>
    <dgm:cxn modelId="{75DFF539-2074-45CB-9634-724448CC610B}" type="presOf" srcId="{53F252A8-1B5F-474A-BA3F-14E22639C12A}" destId="{FC25B5DE-8F93-426D-B374-7C8588B2C72F}" srcOrd="0" destOrd="0" presId="urn:microsoft.com/office/officeart/2005/8/layout/process2"/>
    <dgm:cxn modelId="{28B84D18-4DE1-4505-8C28-0E24F96D9953}" type="presOf" srcId="{EA66375C-2F84-460C-8A28-4CFC3794B889}" destId="{1D90BF1D-EE1C-4575-8714-33A2A9597B0A}" srcOrd="0" destOrd="0" presId="urn:microsoft.com/office/officeart/2005/8/layout/process2"/>
    <dgm:cxn modelId="{83D5F9DB-4FD1-44C8-9E38-4DE7E394C920}" type="presOf" srcId="{392C01CA-2CBC-4948-B781-FD56BABEE239}" destId="{584634F9-8204-4055-A49D-43CCC6E5E318}" srcOrd="0" destOrd="0" presId="urn:microsoft.com/office/officeart/2005/8/layout/process2"/>
    <dgm:cxn modelId="{D6E9CBF0-5F2D-4B8C-8AAD-435D5FE1C3BC}" type="presOf" srcId="{0440B0C3-3646-4688-B516-D478C014073A}" destId="{FCFCCDE2-B15F-4672-99F5-1249A3C1F013}" srcOrd="0" destOrd="0" presId="urn:microsoft.com/office/officeart/2005/8/layout/process2"/>
    <dgm:cxn modelId="{5F873D46-B344-4D27-98B9-A033E2382752}" type="presOf" srcId="{3913E0C8-0C45-4F75-B2EC-8E5DC25CED3E}" destId="{D6CB5CF0-B093-47F4-BC17-374A50938985}" srcOrd="1" destOrd="0" presId="urn:microsoft.com/office/officeart/2005/8/layout/process2"/>
    <dgm:cxn modelId="{C55EF5EF-2CDF-4908-BA0C-4F886FD58126}" srcId="{242BE784-28E8-44D6-954A-CCA2466446EE}" destId="{0440B0C3-3646-4688-B516-D478C014073A}" srcOrd="0" destOrd="0" parTransId="{D73DA498-D1C7-4943-9877-F3AC32FFA2F2}" sibTransId="{3913E0C8-0C45-4F75-B2EC-8E5DC25CED3E}"/>
    <dgm:cxn modelId="{3C04128B-992D-4196-AE5B-2F790DA2694E}" type="presOf" srcId="{D86C810C-353E-4079-BC74-BC848D23269F}" destId="{BE9E3F9C-B17F-4946-90B4-C3F8D6958EDD}" srcOrd="0" destOrd="0" presId="urn:microsoft.com/office/officeart/2005/8/layout/process2"/>
    <dgm:cxn modelId="{2D501340-93F3-49B1-A4B7-A5A153ABA71D}" type="presOf" srcId="{392C01CA-2CBC-4948-B781-FD56BABEE239}" destId="{50846AC3-C875-4912-B29C-1631DCCF30D4}" srcOrd="1" destOrd="0" presId="urn:microsoft.com/office/officeart/2005/8/layout/process2"/>
    <dgm:cxn modelId="{6E0C8BAC-F17A-411F-B977-F8B985EC28AE}" type="presOf" srcId="{3913E0C8-0C45-4F75-B2EC-8E5DC25CED3E}" destId="{6B7DD45D-8384-4AEF-8D62-1D70E99E0C4D}" srcOrd="0" destOrd="0" presId="urn:microsoft.com/office/officeart/2005/8/layout/process2"/>
    <dgm:cxn modelId="{1FAD29FF-D5B1-444B-B25B-9F6DE3CD8716}" type="presOf" srcId="{242BE784-28E8-44D6-954A-CCA2466446EE}" destId="{CE412073-0272-4327-BBD3-74A968710322}" srcOrd="0" destOrd="0" presId="urn:microsoft.com/office/officeart/2005/8/layout/process2"/>
    <dgm:cxn modelId="{98E97333-F4C1-450C-88B4-537BDAC3B884}" type="presOf" srcId="{EA66375C-2F84-460C-8A28-4CFC3794B889}" destId="{02964254-F647-489B-8A81-2724657C9D8E}" srcOrd="1" destOrd="0" presId="urn:microsoft.com/office/officeart/2005/8/layout/process2"/>
    <dgm:cxn modelId="{1D55E584-2DE3-46BF-BA50-889D9DEF9438}" srcId="{242BE784-28E8-44D6-954A-CCA2466446EE}" destId="{53F252A8-1B5F-474A-BA3F-14E22639C12A}" srcOrd="3" destOrd="0" parTransId="{1B1CE5D3-1D70-4429-8AB8-E07C32E50728}" sibTransId="{9644D23B-C1D6-4817-BF57-580A7F58A87A}"/>
    <dgm:cxn modelId="{625F0C1B-57DC-4CD1-AB5E-4D8736E80E38}" srcId="{242BE784-28E8-44D6-954A-CCA2466446EE}" destId="{D6ED84BC-B286-48D3-AD7B-922EA634B355}" srcOrd="1" destOrd="0" parTransId="{F65FBE1D-0A1A-4D51-A5CA-589772BD2F3D}" sibTransId="{EA66375C-2F84-460C-8A28-4CFC3794B889}"/>
    <dgm:cxn modelId="{3F93D18F-26C8-4D40-A036-CED557405E1B}" type="presOf" srcId="{D6ED84BC-B286-48D3-AD7B-922EA634B355}" destId="{DB8395CC-C305-4FA0-AC40-93FE39A3B681}" srcOrd="0" destOrd="0" presId="urn:microsoft.com/office/officeart/2005/8/layout/process2"/>
    <dgm:cxn modelId="{C5716934-D450-4744-AA85-5323B98AB9E7}" type="presParOf" srcId="{CE412073-0272-4327-BBD3-74A968710322}" destId="{FCFCCDE2-B15F-4672-99F5-1249A3C1F013}" srcOrd="0" destOrd="0" presId="urn:microsoft.com/office/officeart/2005/8/layout/process2"/>
    <dgm:cxn modelId="{95A8E18A-8423-4CCC-9E0B-36C5E22C4BD8}" type="presParOf" srcId="{CE412073-0272-4327-BBD3-74A968710322}" destId="{6B7DD45D-8384-4AEF-8D62-1D70E99E0C4D}" srcOrd="1" destOrd="0" presId="urn:microsoft.com/office/officeart/2005/8/layout/process2"/>
    <dgm:cxn modelId="{1EB0D244-ECAF-48D1-8953-CEF6638B743F}" type="presParOf" srcId="{6B7DD45D-8384-4AEF-8D62-1D70E99E0C4D}" destId="{D6CB5CF0-B093-47F4-BC17-374A50938985}" srcOrd="0" destOrd="0" presId="urn:microsoft.com/office/officeart/2005/8/layout/process2"/>
    <dgm:cxn modelId="{D1EDF0B3-97D1-4720-BBE6-5E964C379A3E}" type="presParOf" srcId="{CE412073-0272-4327-BBD3-74A968710322}" destId="{DB8395CC-C305-4FA0-AC40-93FE39A3B681}" srcOrd="2" destOrd="0" presId="urn:microsoft.com/office/officeart/2005/8/layout/process2"/>
    <dgm:cxn modelId="{B61E5D7E-174F-4D62-AC85-6C837159368C}" type="presParOf" srcId="{CE412073-0272-4327-BBD3-74A968710322}" destId="{1D90BF1D-EE1C-4575-8714-33A2A9597B0A}" srcOrd="3" destOrd="0" presId="urn:microsoft.com/office/officeart/2005/8/layout/process2"/>
    <dgm:cxn modelId="{3D2CA5B6-A5EC-4734-9247-4FE324A044E0}" type="presParOf" srcId="{1D90BF1D-EE1C-4575-8714-33A2A9597B0A}" destId="{02964254-F647-489B-8A81-2724657C9D8E}" srcOrd="0" destOrd="0" presId="urn:microsoft.com/office/officeart/2005/8/layout/process2"/>
    <dgm:cxn modelId="{B6E3973E-5331-408F-8B3F-D50CDF0C3564}" type="presParOf" srcId="{CE412073-0272-4327-BBD3-74A968710322}" destId="{BE9E3F9C-B17F-4946-90B4-C3F8D6958EDD}" srcOrd="4" destOrd="0" presId="urn:microsoft.com/office/officeart/2005/8/layout/process2"/>
    <dgm:cxn modelId="{8198F543-E4E2-482D-B3AD-C537CA5B899F}" type="presParOf" srcId="{CE412073-0272-4327-BBD3-74A968710322}" destId="{584634F9-8204-4055-A49D-43CCC6E5E318}" srcOrd="5" destOrd="0" presId="urn:microsoft.com/office/officeart/2005/8/layout/process2"/>
    <dgm:cxn modelId="{D58B2E8F-0FDC-4E07-BF8B-CD9573FA4325}" type="presParOf" srcId="{584634F9-8204-4055-A49D-43CCC6E5E318}" destId="{50846AC3-C875-4912-B29C-1631DCCF30D4}" srcOrd="0" destOrd="0" presId="urn:microsoft.com/office/officeart/2005/8/layout/process2"/>
    <dgm:cxn modelId="{794C57A5-91CC-4B6D-B356-EC807A527323}" type="presParOf" srcId="{CE412073-0272-4327-BBD3-74A968710322}" destId="{FC25B5DE-8F93-426D-B374-7C8588B2C72F}" srcOrd="6" destOrd="0" presId="urn:microsoft.com/office/officeart/2005/8/layout/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20ACE288-0453-4D13-8E96-3EB48B84A391}" type="datetimeFigureOut">
              <a:rPr lang="en-US"/>
              <a:pPr>
                <a:defRPr/>
              </a:pPr>
              <a:t>5/29/2009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D1DE7F5B-EDA3-4162-88C3-7186A24D3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AEBCE07-1606-4C6B-B807-FA647CA6235C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1EC2A5F-2CD7-42EC-AAFF-D0C1AE4634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E05AB6-18FD-4FC8-BC32-9DC52840DF30}" type="slidenum">
              <a:rPr lang="en-US" smtClean="0">
                <a:solidFill>
                  <a:srgbClr val="000000"/>
                </a:solidFill>
                <a:cs typeface="Arial" charset="0"/>
              </a:rPr>
              <a:pPr/>
              <a:t>1</a:t>
            </a:fld>
            <a:endParaRPr lang="en-US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E6466A-46C4-455E-8EB1-4D0C99D7E8C3}" type="slidenum">
              <a:rPr lang="en-US" smtClean="0">
                <a:cs typeface="Arial" charset="0"/>
              </a:rPr>
              <a:pPr/>
              <a:t>10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E6466A-46C4-455E-8EB1-4D0C99D7E8C3}" type="slidenum">
              <a:rPr lang="en-US" smtClean="0">
                <a:cs typeface="Arial" charset="0"/>
              </a:rPr>
              <a:pPr/>
              <a:t>12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208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2E83E03-292E-49E4-951B-D6A70A676ABC}" type="slidenum">
              <a:rPr lang="en-US" smtClean="0">
                <a:cs typeface="Arial" charset="0"/>
              </a:rPr>
              <a:pPr/>
              <a:t>13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1A5E68-9C6B-46C8-8829-A59CE0B22BFC}" type="slidenum">
              <a:rPr lang="en-US" smtClean="0">
                <a:cs typeface="Arial" charset="0"/>
              </a:rPr>
              <a:pPr/>
              <a:t>14</a:t>
            </a:fld>
            <a:endParaRPr lang="en-US" smtClean="0">
              <a:cs typeface="Arial" charset="0"/>
            </a:endParaRPr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63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1A5E68-9C6B-46C8-8829-A59CE0B22BFC}" type="slidenum">
              <a:rPr lang="en-US" smtClean="0">
                <a:cs typeface="Arial" charset="0"/>
              </a:rPr>
              <a:pPr/>
              <a:t>15</a:t>
            </a:fld>
            <a:endParaRPr lang="en-US" smtClean="0">
              <a:cs typeface="Arial" charset="0"/>
            </a:endParaRPr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63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4339E0-1E6F-45B6-B8CA-10C253B2A208}" type="slidenum">
              <a:rPr lang="en-US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E6466A-46C4-455E-8EB1-4D0C99D7E8C3}" type="slidenum">
              <a:rPr lang="en-US" smtClean="0">
                <a:cs typeface="Arial" charset="0"/>
              </a:rPr>
              <a:pPr/>
              <a:t>4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1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921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E6466A-46C4-455E-8EB1-4D0C99D7E8C3}" type="slidenum">
              <a:rPr lang="en-US" smtClean="0">
                <a:cs typeface="Arial" charset="0"/>
              </a:rPr>
              <a:pPr/>
              <a:t>8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B8CEB-8CF0-4EC8-B592-558D9D997C1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6DF88-1B74-480D-9BE8-57683EE13119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E6A31-2F66-40CF-8DC7-DD8202CFD9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B4513-1189-4E4C-AF66-46A39E96C4BF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FE093-7E27-4856-A00B-06DA528D3A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82041-EBA3-472E-A4AC-0DD2B08FE9C3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BD804-B6DC-46D2-9016-5A9BCC9604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5EB3E-F4F1-4592-850D-46E76393CF74}" type="datetimeFigureOut">
              <a:rPr lang="en-US"/>
              <a:pPr>
                <a:defRPr/>
              </a:pPr>
              <a:t>5/29/2009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55684-EDB0-4885-8DD5-678A247F3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05659-08C8-4CB2-B538-2360EFDCC96C}" type="datetimeFigureOut">
              <a:rPr lang="en-US"/>
              <a:pPr>
                <a:defRPr/>
              </a:pPr>
              <a:t>5/29/2009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8CB25-7FD3-4C61-9953-2FAE77902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4193-A16B-491C-B7F4-33293AB78CFF}" type="datetimeFigureOut">
              <a:rPr lang="en-US"/>
              <a:pPr>
                <a:defRPr/>
              </a:pPr>
              <a:t>5/29/2009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DADF5-5979-4478-BB2A-8FA5821FE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95BB6-8940-44B2-8EED-EFEE53F00EA3}" type="datetimeFigureOut">
              <a:rPr lang="en-US"/>
              <a:pPr>
                <a:defRPr/>
              </a:pPr>
              <a:t>5/29/2009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0B3E7-AFD6-4743-A7C4-8C18D9999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A1399-D2F7-4E8E-95A4-FCC6264B945C}" type="datetimeFigureOut">
              <a:rPr lang="en-US"/>
              <a:pPr>
                <a:defRPr/>
              </a:pPr>
              <a:t>5/29/2009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010DB-65F6-42AD-B29F-975CA4CC2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6B932-1FB0-4235-BC0C-16730E07A38B}" type="datetimeFigureOut">
              <a:rPr lang="en-US"/>
              <a:pPr>
                <a:defRPr/>
              </a:pPr>
              <a:t>5/29/2009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E023-817C-4F19-BAF2-6DBF2087A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D8783-12EE-4097-BE4C-D3E7354BDD74}" type="datetimeFigureOut">
              <a:rPr lang="en-US"/>
              <a:pPr>
                <a:defRPr/>
              </a:pPr>
              <a:t>5/29/2009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7333F-05F6-4888-B52A-D4789680CB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06C22-6704-4E60-AB7D-B3795D767485}" type="datetimeFigureOut">
              <a:rPr lang="en-US"/>
              <a:pPr>
                <a:defRPr/>
              </a:pPr>
              <a:t>5/29/2009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620EC-D04E-456F-9AB0-DB8EB7E21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A79A2-1435-4A39-9ED7-429EF41DE9B5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ECDDA-6525-4424-ACF5-181152E96B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BFDEF-12CA-4E54-96F2-A064D44B829E}" type="datetimeFigureOut">
              <a:rPr lang="en-US"/>
              <a:pPr>
                <a:defRPr/>
              </a:pPr>
              <a:t>5/29/2009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76A97-5BD6-46CE-898D-BF5A10B5B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2B9ED-694D-470D-AC54-E3202DDD4053}" type="datetimeFigureOut">
              <a:rPr lang="en-US"/>
              <a:pPr>
                <a:defRPr/>
              </a:pPr>
              <a:t>5/29/2009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0482D-447D-42C1-BEB6-08CC11535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559D6-4D85-448A-86FF-9662AA4B28AE}" type="datetimeFigureOut">
              <a:rPr lang="en-US"/>
              <a:pPr>
                <a:defRPr/>
              </a:pPr>
              <a:t>5/29/2009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FFF78-1C37-492D-83B4-4D9B4EF8F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ECFF7-9355-4EBB-BAD3-A900A01B1120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7DE0A-577F-473D-845F-D8FC60A351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EF571-0899-4F08-90E7-B1F985FFDB1F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70EB-B501-4229-B06A-90525D018C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ABF7A-8B88-43FB-8865-A54CBCAAF829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7CA0A-915C-4116-92E7-95A6614B81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A0105-C71A-45E7-B293-FD99EE566980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835AB-EEB0-4435-9513-529360F4FE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C5FBD-4A11-4590-81EC-91BC1010801B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BDA85-2751-4863-B204-C770C4BB1E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FEFF3-18B2-45CF-B365-A33911CD0706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D48CE-8D2E-48D2-82F7-E8883FBB50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336A3-9763-4D60-979A-F428CBC4C9EC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B4399-B4F7-4FD4-AA49-7952332216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1D05C-1918-4AEB-9F36-C198404F47AA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169BD-DDD7-40C3-BBF9-98D53EAEDE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08EA2-3F0E-4176-A098-0AD035DA8B39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848C9-7185-440D-A522-128F2BE06B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8DF7F-4B93-4022-9E03-903B0AA8A8C8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F07E3-3461-43F9-8A00-32B055689B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7EBB3-C2FD-4A0B-9AAE-AAC550A821F6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DE605-5D45-4E7C-9F21-02C0C3EAE4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0679-E1C6-430A-B374-B4BF1DB6689C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FE29-749F-4C30-A2D1-0371815E72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76200"/>
            <a:ext cx="8610600" cy="6049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FCDFD-71EB-4299-8F65-3EEAE2A6AE7F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4BF9A-9768-493A-A9FB-CF9E01E95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C0823-BA54-4320-9B0F-2FA35127FD7D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54D5B-787D-4A61-B9AF-13ADBB91A8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5FA73-B10E-4543-BB64-7F9F66CA9CB8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F529-DE10-4402-BA04-0BED04A9CD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6A02A-10A0-48C8-8131-77BE8EFA253C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BE095-0A2F-449F-8ECE-A239661ED3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632B7-D9E2-4941-8539-D116026C396F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5C83-3816-4A2F-9F2A-1AC7529C21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0D1F2-EDFA-4B0F-83DB-78F245496B8B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91C8B-5B65-4034-BC94-FA7022A12B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4B2061-C5B5-41C6-96D5-35E037801FC8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14E44E-CB5C-4CB9-97F6-28298FC50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07FBF37E-F634-48D5-BC62-5175BC157C46}" type="datetimeFigureOut">
              <a:rPr lang="en-US"/>
              <a:pPr>
                <a:defRPr/>
              </a:pPr>
              <a:t>5/29/2009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C0C1E2F7-28A2-4E03-8E2C-95091FC64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C53014-E16A-4AC5-A3AE-B72A81479ADE}" type="datetimeFigureOut">
              <a:rPr lang="en-US"/>
              <a:pPr>
                <a:defRPr/>
              </a:pPr>
              <a:t>5/29/2009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C736B3-3440-45C3-8841-FD60FE5EE2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5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jpeg"/><Relationship Id="rId3" Type="http://schemas.openxmlformats.org/officeDocument/2006/relationships/tags" Target="../tags/tag4.xml"/><Relationship Id="rId7" Type="http://schemas.openxmlformats.org/officeDocument/2006/relationships/image" Target="../media/image2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29.xml"/><Relationship Id="rId4" Type="http://schemas.openxmlformats.org/officeDocument/2006/relationships/tags" Target="../tags/tag5.xml"/><Relationship Id="rId9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2" Type="http://schemas.openxmlformats.org/officeDocument/2006/relationships/tags" Target="../tags/tag15.xml"/><Relationship Id="rId1" Type="http://schemas.openxmlformats.org/officeDocument/2006/relationships/vmlDrawing" Target="../drawings/vmlDrawing1.vml"/><Relationship Id="rId6" Type="http://schemas.openxmlformats.org/officeDocument/2006/relationships/hyperlink" Target="http://bimex.wikispaces.com/Information+Exchange+Requirement+Worksheet" TargetMode="External"/><Relationship Id="rId5" Type="http://schemas.openxmlformats.org/officeDocument/2006/relationships/notesSlide" Target="../notesSlides/notesSlide10.xml"/><Relationship Id="rId4" Type="http://schemas.openxmlformats.org/officeDocument/2006/relationships/slideLayout" Target="../slideLayouts/slideLayout2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7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hyperlink" Target="http://bimex.wikispaces.com/BIM+Project+Execution+Plan+Template+Document" TargetMode="External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diagramColors" Target="../diagrams/colors2.xml"/><Relationship Id="rId3" Type="http://schemas.openxmlformats.org/officeDocument/2006/relationships/tags" Target="../tags/tag22.xml"/><Relationship Id="rId7" Type="http://schemas.openxmlformats.org/officeDocument/2006/relationships/tags" Target="../tags/tag26.xml"/><Relationship Id="rId12" Type="http://schemas.openxmlformats.org/officeDocument/2006/relationships/diagramQuickStyle" Target="../diagrams/quickStyle2.xml"/><Relationship Id="rId17" Type="http://schemas.openxmlformats.org/officeDocument/2006/relationships/diagramColors" Target="../diagrams/colors3.xml"/><Relationship Id="rId2" Type="http://schemas.openxmlformats.org/officeDocument/2006/relationships/tags" Target="../tags/tag21.xml"/><Relationship Id="rId16" Type="http://schemas.openxmlformats.org/officeDocument/2006/relationships/diagramQuickStyle" Target="../diagrams/quickStyle3.xml"/><Relationship Id="rId1" Type="http://schemas.openxmlformats.org/officeDocument/2006/relationships/tags" Target="../tags/tag20.xml"/><Relationship Id="rId6" Type="http://schemas.openxmlformats.org/officeDocument/2006/relationships/tags" Target="../tags/tag25.xml"/><Relationship Id="rId11" Type="http://schemas.openxmlformats.org/officeDocument/2006/relationships/diagramLayout" Target="../diagrams/layout2.xml"/><Relationship Id="rId5" Type="http://schemas.openxmlformats.org/officeDocument/2006/relationships/tags" Target="../tags/tag24.xml"/><Relationship Id="rId15" Type="http://schemas.openxmlformats.org/officeDocument/2006/relationships/diagramLayout" Target="../diagrams/layout3.xml"/><Relationship Id="rId10" Type="http://schemas.openxmlformats.org/officeDocument/2006/relationships/diagramData" Target="../diagrams/data2.xml"/><Relationship Id="rId4" Type="http://schemas.openxmlformats.org/officeDocument/2006/relationships/tags" Target="../tags/tag23.xml"/><Relationship Id="rId9" Type="http://schemas.openxmlformats.org/officeDocument/2006/relationships/notesSlide" Target="../notesSlides/notesSlide13.xml"/><Relationship Id="rId14" Type="http://schemas.openxmlformats.org/officeDocument/2006/relationships/diagramData" Target="../diagrams/data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slideLayout" Target="../slideLayouts/slideLayout2.xml"/><Relationship Id="rId7" Type="http://schemas.openxmlformats.org/officeDocument/2006/relationships/hyperlink" Target="http://bimex.wikispaces.com/Meeting+3+-+BIM+Project+Execution+Plan+Review+Meeting" TargetMode="Externa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hyperlink" Target="http://bimex.wikispaces.com/Meeting+2+-+BIM+Process+Design+Meeting" TargetMode="External"/><Relationship Id="rId5" Type="http://schemas.openxmlformats.org/officeDocument/2006/relationships/hyperlink" Target="http://bimex.wikispaces.com/Meeting+1+-+BIM+Goals+and+Use+Identification+Meeting" TargetMode="External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4" Type="http://schemas.openxmlformats.org/officeDocument/2006/relationships/notesSlide" Target="../notesSlides/notesSlide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hyperlink" Target="http://bim.wikispaces.com/" TargetMode="External"/><Relationship Id="rId5" Type="http://schemas.openxmlformats.org/officeDocument/2006/relationships/hyperlink" Target="http://bimex.wikispaces.com/BIM+Goal+and+Use+Selection+Worksheet" TargetMode="Externa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9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10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9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5" Type="http://schemas.openxmlformats.org/officeDocument/2006/relationships/hyperlink" Target="http://bimex.wikispaces.com/BIM+Process+Map+Templates" TargetMode="Externa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slideLayout" Target="../slideLayouts/slideLayout18.xml"/><Relationship Id="rId7" Type="http://schemas.openxmlformats.org/officeDocument/2006/relationships/diagramLayout" Target="../diagrams/layout1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diagramData" Target="../diagrams/data1.xml"/><Relationship Id="rId5" Type="http://schemas.openxmlformats.org/officeDocument/2006/relationships/image" Target="../media/image7.jpeg"/><Relationship Id="rId10" Type="http://schemas.openxmlformats.org/officeDocument/2006/relationships/hyperlink" Target="http://bimex.wikispaces.com/BIM+Process+Map+Templates" TargetMode="External"/><Relationship Id="rId4" Type="http://schemas.openxmlformats.org/officeDocument/2006/relationships/notesSlide" Target="../notesSlides/notesSlide9.xml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>
            <p:custDataLst>
              <p:tags r:id="rId1"/>
            </p:custDataLst>
          </p:nvPr>
        </p:nvSpPr>
        <p:spPr>
          <a:xfrm>
            <a:off x="228600" y="0"/>
            <a:ext cx="8001000" cy="120015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prstClr val="white"/>
                </a:solidFill>
                <a:latin typeface="Calibri"/>
                <a:cs typeface="+mn-cs"/>
              </a:rPr>
              <a:t>Project Execution Planning for</a:t>
            </a:r>
          </a:p>
          <a:p>
            <a:pPr>
              <a:defRPr/>
            </a:pPr>
            <a:r>
              <a:rPr lang="en-US" sz="3600" dirty="0">
                <a:solidFill>
                  <a:prstClr val="white"/>
                </a:solidFill>
                <a:latin typeface="Calibri"/>
                <a:cs typeface="+mn-cs"/>
              </a:rPr>
              <a:t>Building Information Modeling (BIM) </a:t>
            </a:r>
          </a:p>
        </p:txBody>
      </p:sp>
      <p:sp>
        <p:nvSpPr>
          <p:cNvPr id="13" name="TextBox 12"/>
          <p:cNvSpPr txBox="1"/>
          <p:nvPr>
            <p:custDataLst>
              <p:tags r:id="rId2"/>
            </p:custDataLst>
          </p:nvPr>
        </p:nvSpPr>
        <p:spPr>
          <a:xfrm>
            <a:off x="228600" y="1143000"/>
            <a:ext cx="5257800" cy="1323439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endParaRPr lang="en-US" sz="2000" dirty="0" smtClean="0">
              <a:solidFill>
                <a:prstClr val="white"/>
              </a:solidFill>
              <a:latin typeface="Calibri"/>
            </a:endParaRPr>
          </a:p>
          <a:p>
            <a:pPr>
              <a:defRPr/>
            </a:pPr>
            <a:endParaRPr lang="en-US" sz="2000" dirty="0" smtClean="0">
              <a:solidFill>
                <a:prstClr val="white"/>
              </a:solidFill>
              <a:latin typeface="Calibri"/>
            </a:endParaRPr>
          </a:p>
          <a:p>
            <a:pPr>
              <a:defRPr/>
            </a:pPr>
            <a:r>
              <a:rPr lang="en-US" sz="2000" dirty="0" smtClean="0">
                <a:solidFill>
                  <a:prstClr val="white"/>
                </a:solidFill>
                <a:latin typeface="Calibri"/>
              </a:rPr>
              <a:t>STEP-BY-STEP GUIDE OVERVIEW</a:t>
            </a:r>
          </a:p>
          <a:p>
            <a:pPr>
              <a:defRPr/>
            </a:pPr>
            <a:endParaRPr lang="en-US" sz="20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74756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8"/>
          <a:srcRect t="15907" b="10512"/>
          <a:stretch>
            <a:fillRect/>
          </a:stretch>
        </p:blipFill>
        <p:spPr bwMode="auto">
          <a:xfrm>
            <a:off x="2057400" y="4038600"/>
            <a:ext cx="7010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http://www.engr.psu.edu/ae/cic/images/title.jp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9"/>
          <a:srcRect r="5652"/>
          <a:stretch>
            <a:fillRect/>
          </a:stretch>
        </p:blipFill>
        <p:spPr bwMode="auto">
          <a:xfrm>
            <a:off x="3352800" y="3429000"/>
            <a:ext cx="4724400" cy="533400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2"/>
            </p:custDataLst>
          </p:nvPr>
        </p:nvSpPr>
        <p:spPr>
          <a:xfrm>
            <a:off x="457200" y="0"/>
            <a:ext cx="906780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Step 3: Define Information Exchange Requirements</a:t>
            </a:r>
            <a:endParaRPr lang="en-US" sz="3600" u="sng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" name="Rectangle 5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85800" y="1447800"/>
            <a:ext cx="8229600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Goal:  </a:t>
            </a:r>
            <a:r>
              <a:rPr lang="en-US" sz="2400" b="1" dirty="0" smtClean="0">
                <a:solidFill>
                  <a:schemeClr val="bg1"/>
                </a:solidFill>
              </a:rPr>
              <a:t>Define the information exchange requirements 	identified in Step 2:</a:t>
            </a:r>
          </a:p>
          <a:p>
            <a:pPr lvl="2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 Define the information exchange</a:t>
            </a:r>
          </a:p>
          <a:p>
            <a:pPr lvl="2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 Identify the responsible parties </a:t>
            </a:r>
          </a:p>
          <a:p>
            <a:pPr lvl="2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 Define the grouping requirements</a:t>
            </a:r>
          </a:p>
          <a:p>
            <a:pPr lvl="2">
              <a:buFont typeface="Arial" pitchFamily="34" charset="0"/>
              <a:buChar char="•"/>
            </a:pPr>
            <a:r>
              <a:rPr lang="en-US" sz="2400" b="1" dirty="0" smtClean="0">
                <a:solidFill>
                  <a:schemeClr val="bg1"/>
                </a:solidFill>
              </a:rPr>
              <a:t> Identify the timeframe for each exchange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When:  2</a:t>
            </a:r>
            <a:r>
              <a:rPr lang="en-US" sz="2400" b="1" baseline="30000" dirty="0" smtClean="0">
                <a:solidFill>
                  <a:srgbClr val="FFFFFF"/>
                </a:solidFill>
              </a:rPr>
              <a:t>nd</a:t>
            </a:r>
            <a:r>
              <a:rPr lang="en-US" sz="2400" b="1" dirty="0" smtClean="0">
                <a:solidFill>
                  <a:srgbClr val="FFFFFF"/>
                </a:solidFill>
              </a:rPr>
              <a:t> BIM Planning Meeting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Resources: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hlinkClick r:id="rId6"/>
              </a:rPr>
              <a:t>Information Exchange Requirements Worksheet </a:t>
            </a:r>
            <a:r>
              <a:rPr lang="en-US" sz="2400" b="1" dirty="0" smtClean="0">
                <a:solidFill>
                  <a:srgbClr val="FFFF00"/>
                </a:solidFill>
              </a:rPr>
              <a:t>	</a:t>
            </a:r>
            <a:r>
              <a:rPr lang="en-US" sz="2400" b="1" dirty="0" smtClean="0">
                <a:solidFill>
                  <a:schemeClr val="bg1"/>
                </a:solidFill>
              </a:rPr>
              <a:t>identifies the vital information required to 	implement each BIM Use as described above 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58477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prstClr val="white"/>
                </a:solidFill>
                <a:latin typeface="Calibri"/>
                <a:cs typeface="+mn-cs"/>
              </a:rPr>
              <a:t>Information Exchange Requirements Template</a:t>
            </a:r>
            <a:endParaRPr lang="en-US" sz="32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" y="1066792"/>
          <a:ext cx="9143998" cy="5791203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71778"/>
                <a:gridCol w="731917"/>
                <a:gridCol w="283806"/>
                <a:gridCol w="826519"/>
                <a:gridCol w="425707"/>
                <a:gridCol w="1194970"/>
                <a:gridCol w="69707"/>
                <a:gridCol w="896226"/>
                <a:gridCol w="896226"/>
                <a:gridCol w="896226"/>
                <a:gridCol w="69707"/>
                <a:gridCol w="896226"/>
                <a:gridCol w="896226"/>
                <a:gridCol w="888757"/>
              </a:tblGrid>
              <a:tr h="294184"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/>
                        <a:t>Information Exchange Requirements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rowSpan="2" grid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D1: Design Model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rowSpan="2" grid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D2:  Coordination Model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0637"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Template Map: Design Coordination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gridSpan="3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0637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File Format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Revit *.rvt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grid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Navisworks *.nwd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41277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Model Elements Utilizing CSI </a:t>
                      </a:r>
                      <a:r>
                        <a:rPr lang="en-US" sz="1000" u="none" strike="noStrike" dirty="0" err="1"/>
                        <a:t>UniFormat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Information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Grouping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Responsible Party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Information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Grouping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Responsible Party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43077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Substructure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A10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/>
                        <a:t>Foundations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A1010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Standard Foundations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A1020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Special Foundations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TC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A1030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Slab on Grade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12232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A20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Basement Construction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A2010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Basement Excavation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A2020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Basement Walls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Shell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B10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 dirty="0"/>
                        <a:t>Superstructure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B1010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Floor Construction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TC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B1020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Roof Construction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TC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B20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Exterior Enclosure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B2010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Exterior Walls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B,E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B2020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Exterior Windows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B2030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Exterior Doors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B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B30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Roofing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B3010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Roof Coverings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Building Level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B3020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Roof Openings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Building Level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C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Interiors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C10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Interior Construction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C1010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Partitions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Building Level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 dirty="0"/>
                        <a:t> </a:t>
                      </a:r>
                      <a:endParaRPr lang="en-US" sz="6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C1020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Interior Doors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B,E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Building Level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/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C1030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Fittings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Building Level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A/E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/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C20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Stairs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C2010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Stair Construction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A,E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A/E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Element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TC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/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C2020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Stair Finishes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E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/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C30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Interior Finishes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C3010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Wall Finishes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/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C3020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Floor Finishes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  <a:tr h="220637">
                <a:tc>
                  <a:txBody>
                    <a:bodyPr/>
                    <a:lstStyle/>
                    <a:p>
                      <a:pPr algn="l" fontAlgn="b"/>
                      <a:r>
                        <a:rPr lang="en-US" sz="600" u="none" strike="noStrike"/>
                        <a:t> </a:t>
                      </a:r>
                      <a:endParaRPr lang="en-US" sz="6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C3030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Ceiling Finishes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E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/>
                        <a:t> 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/>
                        <a:t>A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u="none" strike="noStrike" dirty="0"/>
                        <a:t> 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A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4975" marR="4975" marT="4975" marB="0" anchor="b"/>
                </a:tc>
              </a:tr>
            </a:tbl>
          </a:graphicData>
        </a:graphic>
      </p:graphicFrame>
      <p:pic>
        <p:nvPicPr>
          <p:cNvPr id="72705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0700" y="5505450"/>
            <a:ext cx="7353300" cy="1352550"/>
          </a:xfrm>
          <a:prstGeom prst="rect">
            <a:avLst/>
          </a:prstGeom>
          <a:noFill/>
          <a:ln w="9525">
            <a:solidFill>
              <a:schemeClr val="accent1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Step 4: BIM Execution Plan Development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447800"/>
            <a:ext cx="82296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Goal:  </a:t>
            </a:r>
            <a:r>
              <a:rPr lang="en-US" sz="2400" b="1" dirty="0" smtClean="0">
                <a:solidFill>
                  <a:schemeClr val="bg1"/>
                </a:solidFill>
              </a:rPr>
              <a:t>Develop a project specific BIM Execution Planning Document.</a:t>
            </a:r>
          </a:p>
          <a:p>
            <a:pPr lvl="1">
              <a:buFont typeface="Arial" pitchFamily="34" charset="0"/>
              <a:buChar char="•"/>
            </a:pPr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When:  Upon completion of 3rd BIM Planning Meeting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Responsible Party:  BIM Project Team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Resources: 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hlinkClick r:id="rId5"/>
              </a:rPr>
              <a:t>BIM Project Execution Plan Document Template</a:t>
            </a:r>
            <a:endParaRPr lang="en-US" sz="2400" b="1" dirty="0" smtClean="0">
              <a:solidFill>
                <a:srgbClr val="FFFFFF"/>
              </a:solidFill>
            </a:endParaRP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BIM Project Execution Plan Categories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graphicFrame>
        <p:nvGraphicFramePr>
          <p:cNvPr id="7" name="Diagram 6"/>
          <p:cNvGraphicFramePr/>
          <p:nvPr>
            <p:custDataLst>
              <p:tags r:id="rId2"/>
            </p:custDataLst>
          </p:nvPr>
        </p:nvGraphicFramePr>
        <p:xfrm>
          <a:off x="1371600" y="1524000"/>
          <a:ext cx="5257800" cy="4876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  <p:sp>
        <p:nvSpPr>
          <p:cNvPr id="8" name="Documents"/>
          <p:cNvSpPr>
            <a:spLocks noEditPoints="1" noChangeArrowheads="1"/>
          </p:cNvSpPr>
          <p:nvPr>
            <p:custDataLst>
              <p:tags r:id="rId3"/>
            </p:custDataLst>
          </p:nvPr>
        </p:nvSpPr>
        <p:spPr bwMode="auto">
          <a:xfrm>
            <a:off x="7315200" y="2819400"/>
            <a:ext cx="1447800" cy="175260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19812" name="Text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83450" y="3048000"/>
            <a:ext cx="1296988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7DA0D0"/>
                </a:solidFill>
              </a:rPr>
              <a:t>Project X</a:t>
            </a:r>
          </a:p>
          <a:p>
            <a:pPr algn="ctr"/>
            <a:endParaRPr lang="en-US" sz="1400">
              <a:solidFill>
                <a:srgbClr val="000000"/>
              </a:solidFill>
            </a:endParaRPr>
          </a:p>
          <a:p>
            <a:pPr algn="ctr"/>
            <a:r>
              <a:rPr lang="en-US" sz="1400" b="1">
                <a:solidFill>
                  <a:srgbClr val="2B4A76"/>
                </a:solidFill>
              </a:rPr>
              <a:t>BIM Execution Plan</a:t>
            </a:r>
          </a:p>
        </p:txBody>
      </p:sp>
      <p:graphicFrame>
        <p:nvGraphicFramePr>
          <p:cNvPr id="11" name="Diagram 10"/>
          <p:cNvGraphicFramePr/>
          <p:nvPr>
            <p:custDataLst>
              <p:tags r:id="rId5"/>
            </p:custDataLst>
          </p:nvPr>
        </p:nvGraphicFramePr>
        <p:xfrm>
          <a:off x="685800" y="1447800"/>
          <a:ext cx="16002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4" r:lo="rId15" r:qs="rId16" r:cs="rId17"/>
          </a:graphicData>
        </a:graphic>
      </p:graphicFrame>
      <p:sp>
        <p:nvSpPr>
          <p:cNvPr id="12" name="Striped Right Arrow 11"/>
          <p:cNvSpPr/>
          <p:nvPr>
            <p:custDataLst>
              <p:tags r:id="rId6"/>
            </p:custDataLst>
          </p:nvPr>
        </p:nvSpPr>
        <p:spPr>
          <a:xfrm>
            <a:off x="2286000" y="5562600"/>
            <a:ext cx="762000" cy="457200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Striped Right Arrow 12"/>
          <p:cNvSpPr/>
          <p:nvPr>
            <p:custDataLst>
              <p:tags r:id="rId7"/>
            </p:custDataLst>
          </p:nvPr>
        </p:nvSpPr>
        <p:spPr>
          <a:xfrm>
            <a:off x="6553200" y="3581400"/>
            <a:ext cx="762000" cy="457200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3"/>
          <p:cNvSpPr>
            <a:spLocks noGrp="1" noChangeArrowheads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914400" y="1524000"/>
            <a:ext cx="8001000" cy="1828800"/>
          </a:xfrm>
        </p:spPr>
        <p:txBody>
          <a:bodyPr/>
          <a:lstStyle/>
          <a:p>
            <a:r>
              <a:rPr lang="en-US" sz="2400" dirty="0" smtClean="0">
                <a:solidFill>
                  <a:schemeClr val="bg1"/>
                </a:solidFill>
                <a:hlinkClick r:id="rId5"/>
              </a:rPr>
              <a:t>Meeting 1 - BIM Goals and Use Identification Meeting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  <a:hlinkClick r:id="rId6"/>
              </a:rPr>
              <a:t>Meeting 2 - BIM Process Design Meeting</a:t>
            </a:r>
            <a:endParaRPr lang="en-US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  <a:hlinkClick r:id="rId7"/>
              </a:rPr>
              <a:t>Meeting 3 - BIM Project Execution Plan Review Meeting</a:t>
            </a:r>
            <a:endParaRPr lang="en-US" sz="24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>
            <p:custDataLst>
              <p:tags r:id="rId2"/>
            </p:custDataLst>
          </p:nvPr>
        </p:nvSpPr>
        <p:spPr>
          <a:xfrm>
            <a:off x="533400" y="0"/>
            <a:ext cx="8991600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 smtClean="0">
                <a:solidFill>
                  <a:schemeClr val="bg1"/>
                </a:solidFill>
                <a:latin typeface="+mj-lt"/>
                <a:cs typeface="+mn-cs"/>
              </a:rPr>
              <a:t>Case Study Meeting Agenda</a:t>
            </a:r>
            <a:endParaRPr lang="en-US" sz="3400" b="1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pic>
        <p:nvPicPr>
          <p:cNvPr id="66561" name="Picture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09600" y="3352800"/>
            <a:ext cx="83820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3"/>
          <p:cNvSpPr>
            <a:spLocks noGrp="1" noChangeArrowheads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914400" y="1524000"/>
            <a:ext cx="8001000" cy="4191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Comments on Procedure 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Request for Case Study Document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chemeClr val="bg1"/>
                </a:solidFill>
              </a:rPr>
              <a:t>Meeting Structure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smtClean="0">
                <a:solidFill>
                  <a:schemeClr val="bg1"/>
                </a:solidFill>
              </a:rPr>
              <a:t>Timeline</a:t>
            </a:r>
          </a:p>
          <a:p>
            <a:pPr lvl="1" eaLnBrk="1" hangingPunct="1">
              <a:lnSpc>
                <a:spcPct val="80000"/>
              </a:lnSpc>
              <a:buNone/>
            </a:pPr>
            <a:endParaRPr lang="en-US" sz="24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Distribution of Request for </a:t>
            </a:r>
            <a:r>
              <a:rPr lang="en-US" sz="2800" b="1" dirty="0" smtClean="0">
                <a:solidFill>
                  <a:schemeClr val="bg1"/>
                </a:solidFill>
              </a:rPr>
              <a:t>C</a:t>
            </a:r>
            <a:r>
              <a:rPr lang="en-US" sz="2800" b="1" dirty="0" smtClean="0">
                <a:solidFill>
                  <a:schemeClr val="bg1"/>
                </a:solidFill>
              </a:rPr>
              <a:t>ase Studies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Potential Case Studies</a:t>
            </a:r>
          </a:p>
          <a:p>
            <a:pPr eaLnBrk="1" hangingPunct="1">
              <a:lnSpc>
                <a:spcPct val="80000"/>
              </a:lnSpc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800" b="1" dirty="0" smtClean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>
            <p:custDataLst>
              <p:tags r:id="rId2"/>
            </p:custDataLst>
          </p:nvPr>
        </p:nvSpPr>
        <p:spPr>
          <a:xfrm>
            <a:off x="533400" y="0"/>
            <a:ext cx="8991600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 smtClean="0">
                <a:solidFill>
                  <a:schemeClr val="bg1"/>
                </a:solidFill>
                <a:latin typeface="+mj-lt"/>
                <a:cs typeface="+mn-cs"/>
              </a:rPr>
              <a:t>Discussion</a:t>
            </a:r>
            <a:endParaRPr lang="en-US" sz="3400" b="1" dirty="0">
              <a:solidFill>
                <a:schemeClr val="bg1"/>
              </a:solidFill>
              <a:latin typeface="+mj-lt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52400"/>
            <a:ext cx="83058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BIM Project Execution Planning Overview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685800" y="1447800"/>
            <a:ext cx="8229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The Building Information Modeling (BIM) Project Execution Planning Procedure is a structured method consisting of four (4) steps to create a strategy for BIM implementation throughout a building’s lifecycle.  </a:t>
            </a:r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914400" y="2743200"/>
            <a:ext cx="3124200" cy="1143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Design BIM Project Execution Process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914400" y="4114800"/>
            <a:ext cx="3124200" cy="1143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Define Information Exchange Requirements</a:t>
            </a:r>
            <a:endParaRPr lang="en-US" sz="2400" b="1" dirty="0"/>
          </a:p>
        </p:txBody>
      </p:sp>
      <p:sp>
        <p:nvSpPr>
          <p:cNvPr id="5" name="Rectangle 4"/>
          <p:cNvSpPr/>
          <p:nvPr/>
        </p:nvSpPr>
        <p:spPr>
          <a:xfrm>
            <a:off x="914400" y="5486400"/>
            <a:ext cx="3124200" cy="1143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Develop BIM Project Execution Plan</a:t>
            </a:r>
            <a:endParaRPr lang="en-US" sz="2400" b="1" dirty="0"/>
          </a:p>
        </p:txBody>
      </p:sp>
      <p:sp>
        <p:nvSpPr>
          <p:cNvPr id="6" name="Rectangle 5"/>
          <p:cNvSpPr/>
          <p:nvPr/>
        </p:nvSpPr>
        <p:spPr>
          <a:xfrm>
            <a:off x="914400" y="1371600"/>
            <a:ext cx="3124200" cy="11430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Identify BIM Goals </a:t>
            </a:r>
          </a:p>
          <a:p>
            <a:pPr algn="ctr"/>
            <a:r>
              <a:rPr lang="en-US" sz="2400" b="1" dirty="0" smtClean="0"/>
              <a:t>and Uses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4038600" y="1371600"/>
            <a:ext cx="45720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Use project and team characteristics to determine BIM Goals and Uses for the Project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4038600" y="2743200"/>
            <a:ext cx="45720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Develop a process specifically tailored to the project which includes tasks supported by BIM showing the information exchanges between processes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038600" y="4114800"/>
            <a:ext cx="45720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Define the parties responsible, grouping requirements, and timeframe for each information exchange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38600" y="5486400"/>
            <a:ext cx="45720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>
                <a:solidFill>
                  <a:schemeClr val="accent4">
                    <a:lumMod val="50000"/>
                  </a:schemeClr>
                </a:solidFill>
              </a:rPr>
              <a:t>Develop a detailed plan and procedure for each use and the information flow between parties</a:t>
            </a:r>
            <a:endParaRPr lang="en-US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3657600" y="2362200"/>
            <a:ext cx="304800" cy="60960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Down Arrow 12"/>
          <p:cNvSpPr/>
          <p:nvPr/>
        </p:nvSpPr>
        <p:spPr>
          <a:xfrm>
            <a:off x="3657600" y="3733800"/>
            <a:ext cx="304800" cy="60960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Down Arrow 13"/>
          <p:cNvSpPr/>
          <p:nvPr/>
        </p:nvSpPr>
        <p:spPr>
          <a:xfrm>
            <a:off x="3657600" y="5105400"/>
            <a:ext cx="304800" cy="609600"/>
          </a:xfrm>
          <a:prstGeom prst="down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33400" y="152400"/>
            <a:ext cx="83058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BIM Project Execution Planning Procedure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Step 1: Identify BIM Goals and Uses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447800"/>
            <a:ext cx="8229600" cy="5170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Goal: 	Identify the appropriate BIM goals and Uses 	based on </a:t>
            </a:r>
            <a:r>
              <a:rPr lang="en-US" sz="2400" b="1" dirty="0" smtClean="0">
                <a:solidFill>
                  <a:srgbClr val="FFFFFF"/>
                </a:solidFill>
              </a:rPr>
              <a:t>value added objectives (Lean 	Principles)</a:t>
            </a:r>
            <a:endParaRPr lang="en-US" sz="2400" b="1" dirty="0" smtClean="0">
              <a:solidFill>
                <a:srgbClr val="FFFFFF"/>
              </a:solidFill>
            </a:endParaRPr>
          </a:p>
          <a:p>
            <a:endParaRPr lang="en-US" sz="1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When:  1</a:t>
            </a:r>
            <a:r>
              <a:rPr lang="en-US" sz="2400" b="1" baseline="30000" dirty="0" smtClean="0">
                <a:solidFill>
                  <a:srgbClr val="FFFFFF"/>
                </a:solidFill>
              </a:rPr>
              <a:t>st</a:t>
            </a:r>
            <a:r>
              <a:rPr lang="en-US" sz="2400" b="1" dirty="0" smtClean="0">
                <a:solidFill>
                  <a:srgbClr val="FFFFFF"/>
                </a:solidFill>
              </a:rPr>
              <a:t> BIM Planning Meeting</a:t>
            </a:r>
          </a:p>
          <a:p>
            <a:endParaRPr lang="en-US" sz="1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Responsible Parties:  BIM Project Team (Owner, 	</a:t>
            </a:r>
            <a:r>
              <a:rPr lang="en-US" sz="2400" b="1" dirty="0" smtClean="0">
                <a:solidFill>
                  <a:srgbClr val="FFFFFF"/>
                </a:solidFill>
              </a:rPr>
              <a:t>Architect, </a:t>
            </a:r>
            <a:r>
              <a:rPr lang="en-US" sz="2400" b="1" dirty="0" smtClean="0">
                <a:solidFill>
                  <a:srgbClr val="FFFFFF"/>
                </a:solidFill>
              </a:rPr>
              <a:t>Engineers, Contractor(s), Facility </a:t>
            </a:r>
            <a:r>
              <a:rPr lang="en-US" sz="2400" b="1" dirty="0" smtClean="0">
                <a:solidFill>
                  <a:srgbClr val="FFFFFF"/>
                </a:solidFill>
              </a:rPr>
              <a:t>	Manager</a:t>
            </a:r>
            <a:r>
              <a:rPr lang="en-US" sz="2400" b="1" dirty="0" smtClean="0">
                <a:solidFill>
                  <a:srgbClr val="FFFFFF"/>
                </a:solidFill>
              </a:rPr>
              <a:t>)</a:t>
            </a:r>
            <a:endParaRPr lang="en-US" sz="2400" b="1" dirty="0" smtClean="0">
              <a:solidFill>
                <a:srgbClr val="FFFFFF"/>
              </a:solidFill>
            </a:endParaRPr>
          </a:p>
          <a:p>
            <a:endParaRPr lang="en-US" sz="1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Resources: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hlinkClick r:id="rId5"/>
              </a:rPr>
              <a:t>BIM Goal and Use Selection Worksheet </a:t>
            </a:r>
            <a:r>
              <a:rPr lang="en-US" sz="2400" b="1" dirty="0" smtClean="0">
                <a:solidFill>
                  <a:srgbClr val="FFFFFF"/>
                </a:solidFill>
              </a:rPr>
              <a:t>helps identify project BIM goals for each project phase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FF"/>
                </a:solidFill>
                <a:hlinkClick r:id="rId6"/>
              </a:rPr>
              <a:t>BIM Ex Wiki </a:t>
            </a:r>
            <a:r>
              <a:rPr lang="en-US" sz="2400" b="1" dirty="0" smtClean="0">
                <a:solidFill>
                  <a:srgbClr val="FFFFFF"/>
                </a:solidFill>
              </a:rPr>
              <a:t> provides information on each BIM 	Use helpful for the selection </a:t>
            </a:r>
            <a:r>
              <a:rPr lang="en-US" sz="2400" b="1" dirty="0" smtClean="0">
                <a:solidFill>
                  <a:srgbClr val="FFFFFF"/>
                </a:solidFill>
              </a:rPr>
              <a:t>process 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BIM Goal and Use Selection Template 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133600" y="3646286"/>
          <a:ext cx="6705601" cy="3059314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1425167"/>
                <a:gridCol w="721720"/>
                <a:gridCol w="612092"/>
                <a:gridCol w="612092"/>
                <a:gridCol w="612092"/>
                <a:gridCol w="612092"/>
                <a:gridCol w="2110346"/>
              </a:tblGrid>
              <a:tr h="212366">
                <a:tc gridSpan="7">
                  <a:txBody>
                    <a:bodyPr/>
                    <a:lstStyle/>
                    <a:p>
                      <a:pPr algn="ctr" fontAlgn="b"/>
                      <a:r>
                        <a:rPr lang="en-US" sz="1200" u="none" strike="noStrike" dirty="0"/>
                        <a:t>BIM USE Selection Worksheet</a:t>
                      </a:r>
                      <a:endParaRPr lang="en-US" sz="12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Responsible Parties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/>
                        <a:t> </a:t>
                      </a:r>
                      <a:endParaRPr lang="en-US" sz="9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518517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BIM Uses per Phase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Desire to Implement (Y/N/Maybe)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Lead Team Member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 Addt'l     Team Members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Experience Level (1-5) 5=High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Process Map Available?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Comments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21523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195666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Operations Phase</a:t>
                      </a:r>
                      <a:endParaRPr lang="en-US" sz="900" b="1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27393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Record Model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74951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Y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Contractor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3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N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3619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74951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MEP Subs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2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N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Responsible for As-Built Model / Info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3619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74951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FM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1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N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Provide input on information required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3619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Building System Analysis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74951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N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  <a:tr h="361983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/>
                        <a:t>Building Maintenance Scheduling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74951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N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u="none" strike="noStrike"/>
                        <a:t> </a:t>
                      </a:r>
                      <a:endParaRPr lang="en-US" sz="900" b="0" i="0" u="none" strike="noStrike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/>
                        <a:t> </a:t>
                      </a:r>
                      <a:endParaRPr lang="en-US" sz="900" b="0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8328" marR="8328" marT="8328" marB="0" anchor="b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685800" y="1447800"/>
          <a:ext cx="6400800" cy="1981200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972766"/>
                <a:gridCol w="2772383"/>
                <a:gridCol w="2655651"/>
              </a:tblGrid>
              <a:tr h="265771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000" u="none" strike="noStrike" dirty="0"/>
                        <a:t>BIM Goals Worksheet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0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/>
                        <a:t>Priority (1-5)       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/>
                        <a:t>Goal Description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/>
                        <a:t>Potential BIM Uses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</a:tr>
              <a:tr h="1691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/>
                        <a:t>1 - Very Important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/>
                        <a:t>Value added objectives 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/>
                        <a:t> 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</a:tr>
              <a:tr h="3463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/>
                        <a:t>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/>
                        <a:t>Increase Field Productivity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/>
                        <a:t>Design Reviews, 3D /MEP Coordination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</a:tr>
              <a:tr h="3463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/>
                        <a:t>1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/>
                        <a:t>Increase effectiveness of Design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/>
                        <a:t>Design Authoring, Design Reviews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</a:tr>
              <a:tr h="3463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/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/>
                        <a:t>Accurate 3D Record Model for FM Team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/>
                        <a:t>Record Model, 3D Design/MEP Coordination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</a:tr>
              <a:tr h="346307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u="none" strike="noStrike"/>
                        <a:t>3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/>
                        <a:t>Increase effectiveness of Sustainable Goals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/>
                        <a:t>Engineering Analysis, LEED Evaluation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6948" marR="6948" marT="6948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IM_USES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1143000"/>
            <a:ext cx="9144000" cy="5715000"/>
          </a:xfrm>
          <a:prstGeom prst="rect">
            <a:avLst/>
          </a:prstGeom>
        </p:spPr>
      </p:pic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868680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BIM Uses – Identified through interview process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BIM Project Execution Planning Wiki 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4"/>
          <a:srcRect r="50159" b="6250"/>
          <a:stretch>
            <a:fillRect/>
          </a:stretch>
        </p:blipFill>
        <p:spPr bwMode="auto">
          <a:xfrm>
            <a:off x="533399" y="762000"/>
            <a:ext cx="8534401" cy="601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/>
          <p:nvPr/>
        </p:nvSpPr>
        <p:spPr>
          <a:xfrm>
            <a:off x="533400" y="4800600"/>
            <a:ext cx="1066800" cy="1219200"/>
          </a:xfrm>
          <a:prstGeom prst="rect">
            <a:avLst/>
          </a:prstGeom>
          <a:noFill/>
          <a:ln w="508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Step 2: Design BIM Project Execution Process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sp>
        <p:nvSpPr>
          <p:cNvPr id="9" name="Rectangle 5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5800" y="1447800"/>
            <a:ext cx="8229600" cy="6186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FFFFFF"/>
                </a:solidFill>
              </a:rPr>
              <a:t>Goals: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FFFFFF"/>
                </a:solidFill>
              </a:rPr>
              <a:t>Create an overview map of the BIM Project Execution Procedure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400" b="1" dirty="0" smtClean="0">
                <a:solidFill>
                  <a:srgbClr val="FFFFFF"/>
                </a:solidFill>
              </a:rPr>
              <a:t>Create </a:t>
            </a:r>
            <a:r>
              <a:rPr lang="en-US" sz="2400" b="1" dirty="0" smtClean="0">
                <a:solidFill>
                  <a:srgbClr val="FFFFFF"/>
                </a:solidFill>
              </a:rPr>
              <a:t>Project Process Maps for each BIM Use identified in Step 1</a:t>
            </a:r>
          </a:p>
          <a:p>
            <a:pPr marL="457200" indent="-457200"/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When:  2</a:t>
            </a:r>
            <a:r>
              <a:rPr lang="en-US" sz="2400" b="1" baseline="30000" dirty="0" smtClean="0">
                <a:solidFill>
                  <a:srgbClr val="FFFFFF"/>
                </a:solidFill>
              </a:rPr>
              <a:t>nd</a:t>
            </a:r>
            <a:r>
              <a:rPr lang="en-US" sz="2400" b="1" dirty="0" smtClean="0">
                <a:solidFill>
                  <a:srgbClr val="FFFFFF"/>
                </a:solidFill>
              </a:rPr>
              <a:t> Initial BIM Planning Meeting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Responsible Parties: Lead Team Members responsible 	for creating each Project Process Maps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r>
              <a:rPr lang="en-US" sz="2400" b="1" dirty="0" smtClean="0">
                <a:solidFill>
                  <a:srgbClr val="FFFFFF"/>
                </a:solidFill>
              </a:rPr>
              <a:t>Resources:</a:t>
            </a:r>
          </a:p>
          <a:p>
            <a:pPr lvl="1">
              <a:buFont typeface="Arial" pitchFamily="34" charset="0"/>
              <a:buChar char="•"/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r>
              <a:rPr lang="en-US" sz="2400" b="1" dirty="0" smtClean="0">
                <a:solidFill>
                  <a:srgbClr val="FFFF00"/>
                </a:solidFill>
                <a:hlinkClick r:id="rId5"/>
              </a:rPr>
              <a:t>Template Process Maps </a:t>
            </a:r>
            <a:r>
              <a:rPr lang="en-US" sz="2400" b="1" dirty="0" smtClean="0">
                <a:solidFill>
                  <a:srgbClr val="FFFFFF"/>
                </a:solidFill>
              </a:rPr>
              <a:t>of each BIM Use are 	available for a starting point for team members</a:t>
            </a:r>
          </a:p>
          <a:p>
            <a:endParaRPr lang="en-US" sz="2400" b="1" dirty="0" smtClean="0">
              <a:solidFill>
                <a:srgbClr val="FFFFFF"/>
              </a:solidFill>
            </a:endParaRPr>
          </a:p>
          <a:p>
            <a:pPr>
              <a:lnSpc>
                <a:spcPct val="150000"/>
              </a:lnSpc>
            </a:pPr>
            <a:r>
              <a:rPr lang="en-US" sz="2400" b="1" dirty="0" smtClean="0">
                <a:solidFill>
                  <a:srgbClr val="FFFFFF"/>
                </a:solidFill>
              </a:rPr>
              <a:t> </a:t>
            </a:r>
            <a:endParaRPr lang="en-US" sz="2400" b="1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katz_night_LG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l="9167" t="914" r="80000"/>
          <a:stretch>
            <a:fillRect/>
          </a:stretch>
        </p:blipFill>
        <p:spPr>
          <a:xfrm>
            <a:off x="76200" y="76200"/>
            <a:ext cx="381001" cy="67056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>
            <p:custDataLst>
              <p:tags r:id="rId2"/>
            </p:custDataLst>
          </p:nvPr>
        </p:nvSpPr>
        <p:spPr>
          <a:xfrm>
            <a:off x="533400" y="0"/>
            <a:ext cx="8458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Two </a:t>
            </a: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Levels of Process Maps Required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1371600" y="1524000"/>
          <a:ext cx="71628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5800" y="6096000"/>
            <a:ext cx="84737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solidFill>
                  <a:schemeClr val="bg1"/>
                </a:solidFill>
              </a:rPr>
              <a:t>Please click </a:t>
            </a:r>
            <a:r>
              <a:rPr lang="en-US" sz="3200" dirty="0" smtClean="0">
                <a:solidFill>
                  <a:schemeClr val="bg1"/>
                </a:solidFill>
                <a:hlinkClick r:id="rId10"/>
              </a:rPr>
              <a:t>here</a:t>
            </a:r>
            <a:r>
              <a:rPr lang="en-US" sz="3200" dirty="0" smtClean="0">
                <a:solidFill>
                  <a:schemeClr val="bg1"/>
                </a:solidFill>
              </a:rPr>
              <a:t> for an example of each Map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  <p:tag name="MMPROD_NEXTUNIQUEID" val="10009"/>
  <p:tag name="MMPROD_UIDATA" val="&lt;database version=&quot;7.0&quot;&gt;&lt;object type=&quot;1&quot; unique_id=&quot;10001&quot;&gt;&lt;object type=&quot;2&quot; unique_id=&quot;10002&quot;&gt;&lt;object type=&quot;3&quot; unique_id=&quot;10004&quot;&gt;&lt;property id=&quot;20148&quot; value=&quot;5&quot;/&gt;&lt;property id=&quot;20300&quot; value=&quot;Slide 1&quot;/&gt;&lt;property id=&quot;20307&quot; value=&quot;268&quot;/&gt;&lt;/object&gt;&lt;object type=&quot;3&quot; unique_id=&quot;10108&quot;&gt;&lt;property id=&quot;20148&quot; value=&quot;5&quot;/&gt;&lt;property id=&quot;20300&quot; value=&quot;Slide 33&quot;/&gt;&lt;property id=&quot;20307&quot; value=&quot;308&quot;/&gt;&lt;/object&gt;&lt;object type=&quot;3&quot; unique_id=&quot;10111&quot;&gt;&lt;property id=&quot;20148&quot; value=&quot;5&quot;/&gt;&lt;property id=&quot;20300&quot; value=&quot;Slide 34&quot;/&gt;&lt;property id=&quot;20307&quot; value=&quot;314&quot;/&gt;&lt;/object&gt;&lt;object type=&quot;3&quot; unique_id=&quot;10385&quot;&gt;&lt;property id=&quot;20148&quot; value=&quot;5&quot;/&gt;&lt;property id=&quot;20300&quot; value=&quot;Slide 11&quot;/&gt;&lt;property id=&quot;20307&quot; value=&quot;316&quot;/&gt;&lt;/object&gt;&lt;object type=&quot;3&quot; unique_id=&quot;10396&quot;&gt;&lt;property id=&quot;20148&quot; value=&quot;5&quot;/&gt;&lt;property id=&quot;20300&quot; value=&quot;Slide 35&quot;/&gt;&lt;property id=&quot;20307&quot; value=&quot;318&quot;/&gt;&lt;/object&gt;&lt;object type=&quot;3&quot; unique_id=&quot;11070&quot;&gt;&lt;property id=&quot;20148&quot; value=&quot;5&quot;/&gt;&lt;property id=&quot;20300&quot; value=&quot;Slide 2&quot;/&gt;&lt;property id=&quot;20307&quot; value=&quot;339&quot;/&gt;&lt;/object&gt;&lt;object type=&quot;3&quot; unique_id=&quot;11071&quot;&gt;&lt;property id=&quot;20148&quot; value=&quot;5&quot;/&gt;&lt;property id=&quot;20300&quot; value=&quot;Slide 3 - &amp;quot;WHAT IS BIM?&amp;quot;&quot;/&gt;&lt;property id=&quot;20307&quot; value=&quot;340&quot;/&gt;&lt;/object&gt;&lt;object type=&quot;3&quot; unique_id=&quot;11072&quot;&gt;&lt;property id=&quot;20148&quot; value=&quot;5&quot;/&gt;&lt;property id=&quot;20300&quot; value=&quot;Slide 4 - &amp;quot;Building Information Modeling&amp;quot;&quot;/&gt;&lt;property id=&quot;20307&quot; value=&quot;342&quot;/&gt;&lt;/object&gt;&lt;object type=&quot;3&quot; unique_id=&quot;11073&quot;&gt;&lt;property id=&quot;20148&quot; value=&quot;5&quot;/&gt;&lt;property id=&quot;20300&quot; value=&quot;Slide 5 - &amp;quot;Building Information Modeling&amp;quot;&quot;/&gt;&lt;property id=&quot;20307&quot; value=&quot;343&quot;/&gt;&lt;/object&gt;&lt;object type=&quot;3&quot; unique_id=&quot;11074&quot;&gt;&lt;property id=&quot;20148&quot; value=&quot;5&quot;/&gt;&lt;property id=&quot;20300&quot; value=&quot;Slide 6 - &amp;quot;BIM &amp;quot;&quot;/&gt;&lt;property id=&quot;20307&quot; value=&quot;351&quot;/&gt;&lt;/object&gt;&lt;object type=&quot;3&quot; unique_id=&quot;11075&quot;&gt;&lt;property id=&quot;20148&quot; value=&quot;5&quot;/&gt;&lt;property id=&quot;20300&quot; value=&quot;Slide 7 - &amp;quot;Owner A&amp;quot;&quot;/&gt;&lt;property id=&quot;20307&quot; value=&quot;348&quot;/&gt;&lt;/object&gt;&lt;object type=&quot;3&quot; unique_id=&quot;11076&quot;&gt;&lt;property id=&quot;20148&quot; value=&quot;5&quot;/&gt;&lt;property id=&quot;20300&quot; value=&quot;Slide 8 - &amp;quot;Designer A or Contractor A&amp;quot;&quot;/&gt;&lt;property id=&quot;20307&quot; value=&quot;349&quot;/&gt;&lt;/object&gt;&lt;object type=&quot;3&quot; unique_id=&quot;11077&quot;&gt;&lt;property id=&quot;20148&quot; value=&quot;5&quot;/&gt;&lt;property id=&quot;20300&quot; value=&quot;Slide 9&quot;/&gt;&lt;property id=&quot;20307&quot; value=&quot;350&quot;/&gt;&lt;/object&gt;&lt;object type=&quot;3&quot; unique_id=&quot;11078&quot;&gt;&lt;property id=&quot;20148&quot; value=&quot;5&quot;/&gt;&lt;property id=&quot;20300&quot; value=&quot;Slide 10&quot;/&gt;&lt;property id=&quot;20307&quot; value=&quot;358&quot;/&gt;&lt;/object&gt;&lt;object type=&quot;3&quot; unique_id=&quot;11079&quot;&gt;&lt;property id=&quot;20148&quot; value=&quot;5&quot;/&gt;&lt;property id=&quot;20300&quot; value=&quot;Slide 12&quot;/&gt;&lt;property id=&quot;20307&quot; value=&quot;353&quot;/&gt;&lt;/object&gt;&lt;object type=&quot;3&quot; unique_id=&quot;11080&quot;&gt;&lt;property id=&quot;20148&quot; value=&quot;5&quot;/&gt;&lt;property id=&quot;20300&quot; value=&quot;Slide 13&quot;/&gt;&lt;property id=&quot;20307&quot; value=&quot;354&quot;/&gt;&lt;/object&gt;&lt;object type=&quot;3&quot; unique_id=&quot;11081&quot;&gt;&lt;property id=&quot;20148&quot; value=&quot;5&quot;/&gt;&lt;property id=&quot;20300&quot; value=&quot;Slide 14&quot;/&gt;&lt;property id=&quot;20307&quot; value=&quot;352&quot;/&gt;&lt;/object&gt;&lt;object type=&quot;3&quot; unique_id=&quot;11082&quot;&gt;&lt;property id=&quot;20148&quot; value=&quot;5&quot;/&gt;&lt;property id=&quot;20300&quot; value=&quot;Slide 15&quot;/&gt;&lt;property id=&quot;20307&quot; value=&quot;356&quot;/&gt;&lt;/object&gt;&lt;object type=&quot;3&quot; unique_id=&quot;11083&quot;&gt;&lt;property id=&quot;20148&quot; value=&quot;5&quot;/&gt;&lt;property id=&quot;20300&quot; value=&quot;Slide 16&quot;/&gt;&lt;property id=&quot;20307&quot; value=&quot;375&quot;/&gt;&lt;/object&gt;&lt;object type=&quot;3&quot; unique_id=&quot;11084&quot;&gt;&lt;property id=&quot;20148&quot; value=&quot;5&quot;/&gt;&lt;property id=&quot;20300&quot; value=&quot;Slide 17&quot;/&gt;&lt;property id=&quot;20307&quot; value=&quot;363&quot;/&gt;&lt;/object&gt;&lt;object type=&quot;3&quot; unique_id=&quot;11085&quot;&gt;&lt;property id=&quot;20148&quot; value=&quot;5&quot;/&gt;&lt;property id=&quot;20300&quot; value=&quot;Slide 18&quot;/&gt;&lt;property id=&quot;20307&quot; value=&quot;359&quot;/&gt;&lt;/object&gt;&lt;object type=&quot;3&quot; unique_id=&quot;11086&quot;&gt;&lt;property id=&quot;20148&quot; value=&quot;5&quot;/&gt;&lt;property id=&quot;20300&quot; value=&quot;Slide 19&quot;/&gt;&lt;property id=&quot;20307&quot; value=&quot;365&quot;/&gt;&lt;/object&gt;&lt;object type=&quot;3&quot; unique_id=&quot;11087&quot;&gt;&lt;property id=&quot;20148&quot; value=&quot;5&quot;/&gt;&lt;property id=&quot;20300&quot; value=&quot;Slide 20&quot;/&gt;&lt;property id=&quot;20307&quot; value=&quot;366&quot;/&gt;&lt;/object&gt;&lt;object type=&quot;3&quot; unique_id=&quot;11088&quot;&gt;&lt;property id=&quot;20148&quot; value=&quot;5&quot;/&gt;&lt;property id=&quot;20300&quot; value=&quot;Slide 21&quot;/&gt;&lt;property id=&quot;20307&quot; value=&quot;373&quot;/&gt;&lt;/object&gt;&lt;object type=&quot;3&quot; unique_id=&quot;11089&quot;&gt;&lt;property id=&quot;20148&quot; value=&quot;5&quot;/&gt;&lt;property id=&quot;20300&quot; value=&quot;Slide 22&quot;/&gt;&lt;property id=&quot;20307&quot; value=&quot;367&quot;/&gt;&lt;/object&gt;&lt;object type=&quot;3&quot; unique_id=&quot;11090&quot;&gt;&lt;property id=&quot;20148&quot; value=&quot;5&quot;/&gt;&lt;property id=&quot;20300&quot; value=&quot;Slide 23&quot;/&gt;&lt;property id=&quot;20307&quot; value=&quot;370&quot;/&gt;&lt;/object&gt;&lt;object type=&quot;3&quot; unique_id=&quot;11091&quot;&gt;&lt;property id=&quot;20148&quot; value=&quot;5&quot;/&gt;&lt;property id=&quot;20300&quot; value=&quot;Slide 24&quot;/&gt;&lt;property id=&quot;20307&quot; value=&quot;371&quot;/&gt;&lt;/object&gt;&lt;object type=&quot;3&quot; unique_id=&quot;11092&quot;&gt;&lt;property id=&quot;20148&quot; value=&quot;5&quot;/&gt;&lt;property id=&quot;20300&quot; value=&quot;Slide 25&quot;/&gt;&lt;property id=&quot;20307&quot; value=&quot;372&quot;/&gt;&lt;/object&gt;&lt;object type=&quot;3&quot; unique_id=&quot;11093&quot;&gt;&lt;property id=&quot;20148&quot; value=&quot;5&quot;/&gt;&lt;property id=&quot;20300&quot; value=&quot;Slide 26&quot;/&gt;&lt;property id=&quot;20307&quot; value=&quot;368&quot;/&gt;&lt;/object&gt;&lt;object type=&quot;3&quot; unique_id=&quot;11094&quot;&gt;&lt;property id=&quot;20148&quot; value=&quot;5&quot;/&gt;&lt;property id=&quot;20300&quot; value=&quot;Slide 27&quot;/&gt;&lt;property id=&quot;20307&quot; value=&quot;369&quot;/&gt;&lt;/object&gt;&lt;object type=&quot;3&quot; unique_id=&quot;11095&quot;&gt;&lt;property id=&quot;20148&quot; value=&quot;5&quot;/&gt;&lt;property id=&quot;20300&quot; value=&quot;Slide 28&quot;/&gt;&lt;property id=&quot;20307&quot; value=&quot;374&quot;/&gt;&lt;/object&gt;&lt;object type=&quot;3&quot; unique_id=&quot;11096&quot;&gt;&lt;property id=&quot;20148&quot; value=&quot;5&quot;/&gt;&lt;property id=&quot;20300&quot; value=&quot;Slide 29&quot;/&gt;&lt;property id=&quot;20307&quot; value=&quot;362&quot;/&gt;&lt;/object&gt;&lt;object type=&quot;3&quot; unique_id=&quot;11097&quot;&gt;&lt;property id=&quot;20148&quot; value=&quot;5&quot;/&gt;&lt;property id=&quot;20300&quot; value=&quot;Slide 30&quot;/&gt;&lt;property id=&quot;20307&quot; value=&quot;364&quot;/&gt;&lt;/object&gt;&lt;object type=&quot;3&quot; unique_id=&quot;11098&quot;&gt;&lt;property id=&quot;20148&quot; value=&quot;5&quot;/&gt;&lt;property id=&quot;20300&quot; value=&quot;Slide 31&quot;/&gt;&lt;property id=&quot;20307&quot; value=&quot;376&quot;/&gt;&lt;/object&gt;&lt;object type=&quot;3&quot; unique_id=&quot;11099&quot;&gt;&lt;property id=&quot;20148&quot; value=&quot;5&quot;/&gt;&lt;property id=&quot;20300&quot; value=&quot;Slide 32&quot;/&gt;&lt;property id=&quot;20307&quot; value=&quot;377&quot;/&gt;&lt;/object&gt;&lt;/object&gt;&lt;object type=&quot;8&quot; unique_id=&quot;10070&quot;&gt;&lt;/object&gt;&lt;/object&gt;&lt;/database&gt;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CE_Focus_Group_(2)_Revised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6100</TotalTime>
  <Words>828</Words>
  <Application>Microsoft Office PowerPoint</Application>
  <PresentationFormat>On-screen Show (4:3)</PresentationFormat>
  <Paragraphs>469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Office Theme</vt:lpstr>
      <vt:lpstr>PACE_Focus_Group_(2)_Revised</vt:lpstr>
      <vt:lpstr>2_Office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</vt:vector>
  </TitlesOfParts>
  <Company>The Pennsylvania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cmk264</dc:creator>
  <cp:lastModifiedBy>Windows User</cp:lastModifiedBy>
  <cp:revision>205</cp:revision>
  <dcterms:created xsi:type="dcterms:W3CDTF">2008-05-28T14:11:04Z</dcterms:created>
  <dcterms:modified xsi:type="dcterms:W3CDTF">2009-05-29T16:28:44Z</dcterms:modified>
</cp:coreProperties>
</file>